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fntdata" ContentType="application/x-fontdata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slides/slide11.xml" ContentType="application/vnd.openxmlformats-officedocument.presentationml.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slides/slide12.xml" ContentType="application/vnd.openxmlformats-officedocument.presentationml.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slides/slide13.xml" ContentType="application/vnd.openxmlformats-officedocument.presentationml.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slides/slide14.xml" ContentType="application/vnd.openxmlformats-officedocument.presentationml.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slides/slide15.xml" ContentType="application/vnd.openxmlformats-officedocument.presentationml.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embedTrueTypeFonts="1">
  <p:sldMasterIdLst>
    <p:sldMasterId id="2147483661" r:id="rId1"/>
  </p:sldMasterIdLst>
  <p:notesMasterIdLst>
    <p:notesMasterId r:id="rId2"/>
  </p:notesMasterIdLst>
  <p:handoutMasterIdLst>
    <p:handoutMasterId r:id="rId3"/>
  </p:handoutMasterIdLst>
  <p:sldIdLst>
    <p:sldId id="279" r:id="rId4"/>
    <p:sldId id="280" r:id="rId5"/>
    <p:sldId id="281" r:id="rId6"/>
    <p:sldId id="282" r:id="rId7"/>
    <p:sldId id="283" r:id="rId8"/>
    <p:sldId id="284" r:id="rId9"/>
    <p:sldId id="285" r:id="rId10"/>
    <p:sldId id="286" r:id="rId11"/>
    <p:sldId id="287" r:id="rId12"/>
    <p:sldId id="288" r:id="rId13"/>
    <p:sldId id="290" r:id="rId14"/>
    <p:sldId id="291" r:id="rId15"/>
    <p:sldId id="292" r:id="rId16"/>
    <p:sldId id="293" r:id="rId17"/>
    <p:sldId id="294" r:id="rId18"/>
  </p:sldIdLst>
  <p:sldSz type="screen16x9" cy="6858000" cx="12192000"/>
  <p:notesSz cx="6858000" cy="9144000"/>
  <p:embeddedFontLst>
    <p:embeddedFont>
      <p:font typeface="Manrope SemiBold" pitchFamily="2" charset="0"/>
      <p:bold r:id="rId19"/>
    </p:embeddedFont>
    <p:embeddedFont>
      <p:font typeface="Roboto Black" panose="02000000000000000000" pitchFamily="2" charset="0"/>
      <p:bold r:id="rId20"/>
    </p:embeddedFont>
  </p:embeddedFontLst>
  <p:defaultTextStyle>
    <a:defPPr>
      <a:defRPr lang="zh-CN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clrMru>
    <a:srgbClr val="FD4A51"/>
    <a:srgbClr val="EAEAF2"/>
    <a:srgbClr val="F0F0F6"/>
    <a:srgbClr val="F5F5F9"/>
    <a:srgbClr val="434043"/>
    <a:srgbClr val="94B9D2"/>
    <a:srgbClr val="F7B452"/>
    <a:srgbClr val="4F6FB5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>
    <p:restoredLeft sz="15620"/>
    <p:restoredTop sz="94660"/>
  </p:normalViewPr>
  <p:slideViewPr>
    <p:cSldViewPr showGuides="1" snapToGrid="0">
      <p:cViewPr varScale="1">
        <p:scale>
          <a:sx n="104" d="100"/>
          <a:sy n="104" d="100"/>
        </p:scale>
        <p:origin x="756" y="114"/>
      </p:cViewPr>
      <p:guideLst>
        <p:guide orient="horz" pos="2160"/>
        <p:guide pos="4089"/>
        <p:guide pos="32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font" Target="fonts/font1.fntdata"/><Relationship Id="rId20" Type="http://schemas.openxmlformats.org/officeDocument/2006/relationships/font" Target="fonts/font2.fntdata"/><Relationship Id="rId21" Type="http://schemas.openxmlformats.org/officeDocument/2006/relationships/tableStyles" Target="tableStyles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/Relationships>
</file>

<file path=ppt/charts/_rels/chart1.xml.rels><?xml version="1.0" encoding="UTF-8" standalone="yes"?>
<Relationships xmlns="http://schemas.openxmlformats.org/package/2006/relationships"><Relationship Id="rId1" Type="http://schemas.openxmlformats.org/officeDocument/2006/relationships/package" Target="../embeddings/Microsoft_Office_Excel_2007_Workbook1.xlsx"/><Relationship Id="rId2" Type="http://schemas.microsoft.com/office/2011/relationships/chartStyle" Target="style1.xml"/><Relationship Id="rId3" Type="http://schemas.microsoft.com/office/2011/relationships/chartColorStyle" Target="colors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TEXT 1</c:v>
                </c:pt>
                <c:pt idx="1">
                  <c:v>TEXT 2</c:v>
                </c:pt>
                <c:pt idx="2">
                  <c:v>TEXT 3</c:v>
                </c:pt>
                <c:pt idx="3">
                  <c:v>TEXT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TEXT 1</c:v>
                </c:pt>
                <c:pt idx="1">
                  <c:v>TEXT 2</c:v>
                </c:pt>
                <c:pt idx="2">
                  <c:v>TEXT 3</c:v>
                </c:pt>
                <c:pt idx="3">
                  <c:v>TEXT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49086256"/>
        <c:axId val="1749090848"/>
      </c:barChart>
      <c:catAx>
        <c:axId val="1749086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Roboto Black" panose="02000000000000000000" charset="0"/>
              </a:defRPr>
            </a:pPr>
            <a:endParaRPr lang="zh-CN"/>
          </a:p>
        </c:txPr>
        <c:crossAx val="1749090848"/>
        <c:crosses val="autoZero"/>
        <c:auto val="1"/>
        <c:lblAlgn val="ctr"/>
        <c:lblOffset val="100"/>
        <c:noMultiLvlLbl val="0"/>
      </c:catAx>
      <c:valAx>
        <c:axId val="17490908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Roboto Black" panose="02000000000000000000" charset="0"/>
              </a:defRPr>
            </a:pPr>
            <a:endParaRPr lang="zh-CN"/>
          </a:p>
        </c:txPr>
        <c:crossAx val="1749086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solidFill>
            <a:schemeClr val="tx1">
              <a:lumMod val="75000"/>
              <a:lumOff val="25000"/>
            </a:schemeClr>
          </a:solidFill>
        </a:defRPr>
      </a:pPr>
      <a:endParaRPr lang="zh-CN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0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63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>
              <a:latin typeface="Manrope SemiBold" charset="0"/>
              <a:ea typeface="Manrope SemiBold" charset="0"/>
              <a:cs typeface="Roboto Black" panose="02000000000000000000" charset="0"/>
            </a:endParaRPr>
          </a:p>
        </p:txBody>
      </p:sp>
      <p:sp>
        <p:nvSpPr>
          <p:cNvPr id="1048964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0F9B84EA-7D68-4D60-9CB1-D50884785D1C}" type="datetimeFigureOut">
              <a:rPr altLang="en-US" lang="zh-CN" smtClean="0">
                <a:latin typeface="Manrope SemiBold" charset="0"/>
                <a:ea typeface="Manrope SemiBold" charset="0"/>
                <a:cs typeface="Roboto Black" panose="02000000000000000000" charset="0"/>
              </a:rPr>
              <a:t>2023/4/25</a:t>
            </a:fld>
            <a:endParaRPr altLang="en-US" lang="zh-CN">
              <a:latin typeface="Manrope SemiBold" charset="0"/>
              <a:ea typeface="Manrope SemiBold" charset="0"/>
              <a:cs typeface="Roboto Black" panose="02000000000000000000" charset="0"/>
            </a:endParaRPr>
          </a:p>
        </p:txBody>
      </p:sp>
      <p:sp>
        <p:nvSpPr>
          <p:cNvPr id="1048965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>
              <a:latin typeface="Manrope SemiBold" charset="0"/>
              <a:ea typeface="Manrope SemiBold" charset="0"/>
              <a:cs typeface="Roboto Black" panose="02000000000000000000" charset="0"/>
            </a:endParaRPr>
          </a:p>
        </p:txBody>
      </p:sp>
      <p:sp>
        <p:nvSpPr>
          <p:cNvPr id="1048966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8D4E0FC9-F1F8-4FAE-9988-3BA365CFD46F}" type="slidenum">
              <a:rPr altLang="en-US" lang="zh-CN" smtClean="0">
                <a:latin typeface="Manrope SemiBold" charset="0"/>
                <a:ea typeface="Manrope SemiBold" charset="0"/>
                <a:cs typeface="Roboto Black" panose="02000000000000000000" charset="0"/>
              </a:rPr>
              <a:t>‹#›</a:t>
            </a:fld>
            <a:endParaRPr altLang="en-US" lang="zh-CN">
              <a:latin typeface="Manrope SemiBold" charset="0"/>
              <a:ea typeface="Manrope SemiBold" charset="0"/>
              <a:cs typeface="Roboto Black" panose="02000000000000000000" charset="0"/>
            </a:endParaRPr>
          </a:p>
        </p:txBody>
      </p:sp>
    </p:spTree>
  </p:cSld>
  <p:clrMap accent1="accent1" accent2="accent2" accent3="accent3" accent4="accent4" accent5="accent5" accent6="accent6" bg1="lt1" bg2="lt2" tx1="dk1" tx2="dk2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0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57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>
                <a:latin typeface="Manrope SemiBold" charset="0"/>
                <a:ea typeface="Manrope SemiBold" charset="0"/>
                <a:cs typeface="Roboto Black" panose="02000000000000000000" charset="0"/>
              </a:defRPr>
            </a:lvl1pPr>
          </a:lstStyle>
          <a:p>
            <a:endParaRPr altLang="en-US" lang="zh-CN"/>
          </a:p>
        </p:txBody>
      </p:sp>
      <p:sp>
        <p:nvSpPr>
          <p:cNvPr id="1048958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>
                <a:latin typeface="Manrope SemiBold" charset="0"/>
                <a:ea typeface="Manrope SemiBold" charset="0"/>
                <a:cs typeface="Roboto Black" panose="02000000000000000000" charset="0"/>
              </a:defRPr>
            </a:lvl1pPr>
          </a:lstStyle>
          <a:p>
            <a:fld id="{2516F7DB-97FD-4782-9F1E-3584CFEBC3F6}" type="datetimeFigureOut">
              <a:rPr altLang="en-US" lang="zh-CN" smtClean="0"/>
              <a:t>2023/4/25</a:t>
            </a:fld>
            <a:endParaRPr altLang="en-US" lang="zh-CN"/>
          </a:p>
        </p:txBody>
      </p:sp>
      <p:sp>
        <p:nvSpPr>
          <p:cNvPr id="1048959" name="幻灯片图像占位符 3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altLang="en-US" lang="zh-CN"/>
          </a:p>
        </p:txBody>
      </p:sp>
      <p:sp>
        <p:nvSpPr>
          <p:cNvPr id="1048960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/>
        </p:spPr>
        <p:txBody>
          <a:bodyPr bIns="45720" lIns="91440" rIns="91440" rtlCol="0" tIns="45720" vert="horz"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1048961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>
                <a:latin typeface="Manrope SemiBold" charset="0"/>
                <a:ea typeface="Manrope SemiBold" charset="0"/>
                <a:cs typeface="Roboto Black" panose="02000000000000000000" charset="0"/>
              </a:defRPr>
            </a:lvl1pPr>
          </a:lstStyle>
          <a:p>
            <a:endParaRPr altLang="en-US" lang="zh-CN"/>
          </a:p>
        </p:txBody>
      </p:sp>
      <p:sp>
        <p:nvSpPr>
          <p:cNvPr id="1048962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>
                <a:latin typeface="Manrope SemiBold" charset="0"/>
                <a:ea typeface="Manrope SemiBold" charset="0"/>
                <a:cs typeface="Roboto Black" panose="02000000000000000000" charset="0"/>
              </a:defRPr>
            </a:lvl1pPr>
          </a:lstStyle>
          <a:p>
            <a:fld id="{80E4560E-8F49-439D-A3BE-6163960C81F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Manrope SemiBold" charset="0"/>
        <a:ea typeface="Manrope SemiBold" charset="0"/>
        <a:cs typeface="Roboto Black" panose="02000000000000000000" charset="0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Manrope SemiBold" charset="0"/>
        <a:ea typeface="Manrope SemiBold" charset="0"/>
        <a:cs typeface="Roboto Black" panose="02000000000000000000" charset="0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Manrope SemiBold" charset="0"/>
        <a:ea typeface="Manrope SemiBold" charset="0"/>
        <a:cs typeface="Roboto Black" panose="02000000000000000000" charset="0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Manrope SemiBold" charset="0"/>
        <a:ea typeface="Manrope SemiBold" charset="0"/>
        <a:cs typeface="Roboto Black" panose="02000000000000000000" charset="0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Manrope SemiBold" charset="0"/>
        <a:ea typeface="Manrope SemiBold" charset="0"/>
        <a:cs typeface="Roboto Black" panose="02000000000000000000" charset="0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10.xml.rels><?xml version="1.0" encoding="UTF-8" standalone="yes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</file>

<file path=ppt/notesSlides/_rels/notesSlide1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</file>

<file path=ppt/notesSlides/_rels/notesSlide12.xml.rels><?xml version="1.0" encoding="UTF-8" standalone="yes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</file>

<file path=ppt/notesSlides/_rels/notesSlide13.xml.rels><?xml version="1.0" encoding="UTF-8" standalone="yes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</file>

<file path=ppt/notesSlides/_rels/notesSlide14.xml.rels><?xml version="1.0" encoding="UTF-8" standalone="yes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</file>

<file path=ppt/notesSlides/_rels/notesSlide15.xml.rels><?xml version="1.0" encoding="UTF-8" standalone="yes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7.xml.rels><?xml version="1.0" encoding="UTF-8" standalone="yes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8.xml.rels><?xml version="1.0" encoding="UTF-8" standalone="yes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_rels/notesSlide9.xml.rels><?xml version="1.0" encoding="UTF-8" standalone="yes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1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61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0E4560E-8F49-439D-A3BE-6163960C81F6}" type="slidenum">
              <a:rPr altLang="en-US" lang="zh-CN" smtClean="0"/>
              <a:t>1</a:t>
            </a:fld>
            <a:endParaRPr altLang="en-US" 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0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80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802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0E4560E-8F49-439D-A3BE-6163960C81F6}" type="slidenum">
              <a:rPr altLang="en-US" lang="zh-CN" smtClean="0"/>
              <a:t>10</a:t>
            </a:fld>
            <a:endParaRPr altLang="en-US" 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8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82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83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0E4560E-8F49-439D-A3BE-6163960C81F6}" type="slidenum">
              <a:rPr altLang="en-US" lang="zh-CN" smtClean="0"/>
              <a:t>11</a:t>
            </a:fld>
            <a:endParaRPr altLang="en-US" lang="zh-C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5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846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847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0E4560E-8F49-439D-A3BE-6163960C81F6}" type="slidenum">
              <a:rPr altLang="en-US" lang="zh-CN" smtClean="0"/>
              <a:t>12</a:t>
            </a:fld>
            <a:endParaRPr altLang="en-US" lang="zh-C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66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86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868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0E4560E-8F49-439D-A3BE-6163960C81F6}" type="slidenum">
              <a:rPr altLang="en-US" lang="zh-CN" smtClean="0"/>
              <a:t>13</a:t>
            </a:fld>
            <a:endParaRPr altLang="en-US" lang="zh-CN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1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88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883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0E4560E-8F49-439D-A3BE-6163960C81F6}" type="slidenum">
              <a:rPr altLang="en-US" lang="zh-CN" smtClean="0"/>
              <a:t>14</a:t>
            </a:fld>
            <a:endParaRPr altLang="en-US" lang="zh-CN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1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90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903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0E4560E-8F49-439D-A3BE-6163960C81F6}" type="slidenum">
              <a:rPr altLang="en-US" lang="zh-CN" smtClean="0"/>
              <a:t>15</a:t>
            </a:fld>
            <a:endParaRPr altLang="en-US" 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5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46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647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0E4560E-8F49-439D-A3BE-6163960C81F6}" type="slidenum">
              <a:rPr altLang="en-US" lang="zh-CN" smtClean="0"/>
              <a:t>2</a:t>
            </a:fld>
            <a:endParaRPr altLang="en-US" 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2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6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66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0E4560E-8F49-439D-A3BE-6163960C81F6}" type="slidenum">
              <a:rPr altLang="en-US" lang="zh-CN" smtClean="0"/>
              <a:t>3</a:t>
            </a:fld>
            <a:endParaRPr altLang="en-US" 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5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76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677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0E4560E-8F49-439D-A3BE-6163960C81F6}" type="slidenum">
              <a:rPr altLang="en-US" lang="zh-CN" smtClean="0"/>
              <a:t>4</a:t>
            </a:fld>
            <a:endParaRPr altLang="en-US" 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1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0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703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0E4560E-8F49-439D-A3BE-6163960C81F6}" type="slidenum">
              <a:rPr altLang="en-US" lang="zh-CN" smtClean="0"/>
              <a:t>5</a:t>
            </a:fld>
            <a:endParaRPr altLang="en-US" 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8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1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720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0E4560E-8F49-439D-A3BE-6163960C81F6}" type="slidenum">
              <a:rPr altLang="en-US" lang="zh-CN" smtClean="0"/>
              <a:t>6</a:t>
            </a:fld>
            <a:endParaRPr altLang="en-US" 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1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4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743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0E4560E-8F49-439D-A3BE-6163960C81F6}" type="slidenum">
              <a:rPr altLang="en-US" lang="zh-CN" smtClean="0"/>
              <a:t>7</a:t>
            </a:fld>
            <a:endParaRPr altLang="en-US" 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7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6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769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0E4560E-8F49-439D-A3BE-6163960C81F6}" type="slidenum">
              <a:rPr altLang="en-US" lang="zh-CN" smtClean="0"/>
              <a:t>8</a:t>
            </a:fld>
            <a:endParaRPr altLang="en-US" 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4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85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786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0E4560E-8F49-439D-A3BE-6163960C81F6}" type="slidenum">
              <a:rPr altLang="en-US" lang="zh-CN" smtClean="0"/>
              <a:t>9</a:t>
            </a:fld>
            <a:endParaRPr altLang="en-US" 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标题幻灯片">
    <p:spTree>
      <p:nvGrpSpPr>
        <p:cNvPr id="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7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altLang="en-US" lang="zh-CN"/>
              <a:t>单击此处编辑母版标题样式</a:t>
            </a:r>
          </a:p>
        </p:txBody>
      </p:sp>
      <p:sp>
        <p:nvSpPr>
          <p:cNvPr id="1048588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altLang="en-US" lang="zh-CN"/>
              <a:t>单击此处编辑母版副标题样式</a:t>
            </a:r>
          </a:p>
        </p:txBody>
      </p:sp>
      <p:sp>
        <p:nvSpPr>
          <p:cNvPr id="1048589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4412B20-0650-44C8-9A06-B325F6E4AD56}" type="datetimeFigureOut">
              <a:rPr altLang="en-US" lang="zh-CN" smtClean="0"/>
              <a:t>2023/4/25</a:t>
            </a:fld>
            <a:endParaRPr altLang="en-US" lang="zh-CN"/>
          </a:p>
        </p:txBody>
      </p:sp>
      <p:sp>
        <p:nvSpPr>
          <p:cNvPr id="1048590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91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C0171D6-B5BE-4955-B491-8BA258479D89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标题和竖排文字">
    <p:spTree>
      <p:nvGrpSpPr>
        <p:cNvPr id="9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4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</a:p>
        </p:txBody>
      </p:sp>
      <p:sp>
        <p:nvSpPr>
          <p:cNvPr id="1048925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104892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4412B20-0650-44C8-9A06-B325F6E4AD56}" type="datetimeFigureOut">
              <a:rPr altLang="en-US" lang="zh-CN" smtClean="0"/>
              <a:t>2023/4/25</a:t>
            </a:fld>
            <a:endParaRPr altLang="en-US" lang="zh-CN"/>
          </a:p>
        </p:txBody>
      </p:sp>
      <p:sp>
        <p:nvSpPr>
          <p:cNvPr id="104892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92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C0171D6-B5BE-4955-B491-8BA258479D89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竖排标题与文本">
    <p:spTree>
      <p:nvGrpSpPr>
        <p:cNvPr id="9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8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r>
              <a:rPr altLang="en-US" lang="zh-CN"/>
              <a:t>单击此处编辑母版标题样式</a:t>
            </a:r>
          </a:p>
        </p:txBody>
      </p:sp>
      <p:sp>
        <p:nvSpPr>
          <p:cNvPr id="1048909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1048910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4412B20-0650-44C8-9A06-B325F6E4AD56}" type="datetimeFigureOut">
              <a:rPr altLang="en-US" lang="zh-CN" smtClean="0"/>
              <a:t>2023/4/25</a:t>
            </a:fld>
            <a:endParaRPr altLang="en-US" lang="zh-CN"/>
          </a:p>
        </p:txBody>
      </p:sp>
      <p:sp>
        <p:nvSpPr>
          <p:cNvPr id="1048911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912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C0171D6-B5BE-4955-B491-8BA258479D89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标题和内容">
    <p:spTree>
      <p:nvGrpSpPr>
        <p:cNvPr id="9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13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</a:p>
        </p:txBody>
      </p:sp>
      <p:sp>
        <p:nvSpPr>
          <p:cNvPr id="1048914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104891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4412B20-0650-44C8-9A06-B325F6E4AD56}" type="datetimeFigureOut">
              <a:rPr altLang="en-US" lang="zh-CN" smtClean="0"/>
              <a:t>2023/4/25</a:t>
            </a:fld>
            <a:endParaRPr altLang="en-US" lang="zh-CN"/>
          </a:p>
        </p:txBody>
      </p:sp>
      <p:sp>
        <p:nvSpPr>
          <p:cNvPr id="104891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91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C0171D6-B5BE-4955-B491-8BA258479D89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节标题">
    <p:spTree>
      <p:nvGrpSpPr>
        <p:cNvPr id="9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9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altLang="en-US" lang="zh-CN"/>
              <a:t>单击此处编辑母版标题样式</a:t>
            </a:r>
          </a:p>
        </p:txBody>
      </p:sp>
      <p:sp>
        <p:nvSpPr>
          <p:cNvPr id="1048930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1048931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4412B20-0650-44C8-9A06-B325F6E4AD56}" type="datetimeFigureOut">
              <a:rPr altLang="en-US" lang="zh-CN" smtClean="0"/>
              <a:t>2023/4/25</a:t>
            </a:fld>
            <a:endParaRPr altLang="en-US" lang="zh-CN"/>
          </a:p>
        </p:txBody>
      </p:sp>
      <p:sp>
        <p:nvSpPr>
          <p:cNvPr id="1048932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933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C0171D6-B5BE-4955-B491-8BA258479D89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两栏内容">
    <p:spTree>
      <p:nvGrpSpPr>
        <p:cNvPr id="9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34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</a:p>
        </p:txBody>
      </p:sp>
      <p:sp>
        <p:nvSpPr>
          <p:cNvPr id="1048935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1048936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1048937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4412B20-0650-44C8-9A06-B325F6E4AD56}" type="datetimeFigureOut">
              <a:rPr altLang="en-US" lang="zh-CN" smtClean="0"/>
              <a:t>2023/4/25</a:t>
            </a:fld>
            <a:endParaRPr altLang="en-US" lang="zh-CN"/>
          </a:p>
        </p:txBody>
      </p:sp>
      <p:sp>
        <p:nvSpPr>
          <p:cNvPr id="1048938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939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C0171D6-B5BE-4955-B491-8BA258479D89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比较">
    <p:spTree>
      <p:nvGrpSpPr>
        <p:cNvPr id="10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40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p>
            <a:r>
              <a:rPr altLang="en-US" lang="zh-CN"/>
              <a:t>单击此处编辑母版标题样式</a:t>
            </a:r>
          </a:p>
        </p:txBody>
      </p:sp>
      <p:sp>
        <p:nvSpPr>
          <p:cNvPr id="1048941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1048942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1048943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1048944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1048945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4412B20-0650-44C8-9A06-B325F6E4AD56}" type="datetimeFigureOut">
              <a:rPr altLang="en-US" lang="zh-CN" smtClean="0"/>
              <a:t>2023/4/25</a:t>
            </a:fld>
            <a:endParaRPr altLang="en-US" lang="zh-CN"/>
          </a:p>
        </p:txBody>
      </p:sp>
      <p:sp>
        <p:nvSpPr>
          <p:cNvPr id="1048946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947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C0171D6-B5BE-4955-B491-8BA258479D89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仅标题">
    <p:spTree>
      <p:nvGrpSpPr>
        <p:cNvPr id="9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4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</a:p>
        </p:txBody>
      </p:sp>
      <p:sp>
        <p:nvSpPr>
          <p:cNvPr id="1048905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4412B20-0650-44C8-9A06-B325F6E4AD56}" type="datetimeFigureOut">
              <a:rPr altLang="en-US" lang="zh-CN" smtClean="0"/>
              <a:t>2023/4/25</a:t>
            </a:fld>
            <a:endParaRPr altLang="en-US" lang="zh-CN"/>
          </a:p>
        </p:txBody>
      </p:sp>
      <p:sp>
        <p:nvSpPr>
          <p:cNvPr id="1048906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907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C0171D6-B5BE-4955-B491-8BA258479D89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空白">
    <p:spTree>
      <p:nvGrpSpPr>
        <p:cNvPr id="10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48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4412B20-0650-44C8-9A06-B325F6E4AD56}" type="datetimeFigureOut">
              <a:rPr altLang="en-US" lang="zh-CN" smtClean="0"/>
              <a:t>2023/4/25</a:t>
            </a:fld>
            <a:endParaRPr altLang="en-US" lang="zh-CN"/>
          </a:p>
        </p:txBody>
      </p:sp>
      <p:sp>
        <p:nvSpPr>
          <p:cNvPr id="1048949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950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C0171D6-B5BE-4955-B491-8BA258479D89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内容与标题">
    <p:spTree>
      <p:nvGrpSpPr>
        <p:cNvPr id="10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51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lang="zh-CN"/>
              <a:t>单击此处编辑母版标题样式</a:t>
            </a:r>
          </a:p>
        </p:txBody>
      </p:sp>
      <p:sp>
        <p:nvSpPr>
          <p:cNvPr id="1048952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1048953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1048954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4412B20-0650-44C8-9A06-B325F6E4AD56}" type="datetimeFigureOut">
              <a:rPr altLang="en-US" lang="zh-CN" smtClean="0"/>
              <a:t>2023/4/25</a:t>
            </a:fld>
            <a:endParaRPr altLang="en-US" lang="zh-CN"/>
          </a:p>
        </p:txBody>
      </p:sp>
      <p:sp>
        <p:nvSpPr>
          <p:cNvPr id="1048955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956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C0171D6-B5BE-4955-B491-8BA258479D89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图片与标题">
    <p:spTree>
      <p:nvGrpSpPr>
        <p:cNvPr id="9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18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lang="zh-CN"/>
              <a:t>单击此处编辑母版标题样式</a:t>
            </a:r>
          </a:p>
        </p:txBody>
      </p:sp>
      <p:sp>
        <p:nvSpPr>
          <p:cNvPr id="1048919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altLang="en-US" lang="zh-CN"/>
          </a:p>
        </p:txBody>
      </p:sp>
      <p:sp>
        <p:nvSpPr>
          <p:cNvPr id="1048920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1048921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4412B20-0650-44C8-9A06-B325F6E4AD56}" type="datetimeFigureOut">
              <a:rPr altLang="en-US" lang="zh-CN" smtClean="0"/>
              <a:t>2023/4/25</a:t>
            </a:fld>
            <a:endParaRPr altLang="en-US" lang="zh-CN"/>
          </a:p>
        </p:txBody>
      </p:sp>
      <p:sp>
        <p:nvSpPr>
          <p:cNvPr id="1048922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923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C0171D6-B5BE-4955-B491-8BA258479D89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altLang="en-US" lang="zh-CN"/>
              <a:t>单击此处编辑母版标题样式</a:t>
            </a:r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Roboto Black" panose="02000000000000000000" charset="0"/>
              </a:defRPr>
            </a:lvl1pPr>
          </a:lstStyle>
          <a:p>
            <a:fld id="{F4412B20-0650-44C8-9A06-B325F6E4AD56}" type="datetimeFigureOut">
              <a:rPr altLang="en-US" lang="zh-CN" smtClean="0"/>
              <a:t>2023/4/25</a:t>
            </a:fld>
            <a:endParaRPr altLang="en-US" lang="zh-CN"/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Roboto Black" panose="02000000000000000000" charset="0"/>
              </a:defRPr>
            </a:lvl1pPr>
          </a:lstStyle>
          <a:p>
            <a:endParaRPr altLang="en-US" lang="zh-CN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Roboto Black" panose="02000000000000000000" charset="0"/>
              </a:defRPr>
            </a:lvl1pPr>
          </a:lstStyle>
          <a:p>
            <a:fld id="{DC0171D6-B5BE-4955-B491-8BA258479D89}" type="slidenum">
              <a:rPr altLang="en-US" lang="zh-CN" smtClean="0"/>
              <a:t>‹#›</a:t>
            </a:fld>
            <a:endParaRPr altLang="en-US" lang="zh-CN"/>
          </a:p>
        </p:txBody>
      </p:sp>
      <p:grpSp>
        <p:nvGrpSpPr>
          <p:cNvPr id="14" name="组合 6"/>
          <p:cNvGrpSpPr/>
          <p:nvPr userDrawn="1"/>
        </p:nvGrpSpPr>
        <p:grpSpPr>
          <a:xfrm>
            <a:off x="-1858" y="-4989"/>
            <a:ext cx="12193858" cy="6874327"/>
            <a:chOff x="-1858" y="-4989"/>
            <a:chExt cx="12193858" cy="6874327"/>
          </a:xfrm>
        </p:grpSpPr>
        <p:sp>
          <p:nvSpPr>
            <p:cNvPr id="1048581" name="矩形 7"/>
            <p:cNvSpPr/>
            <p:nvPr/>
          </p:nvSpPr>
          <p:spPr>
            <a:xfrm>
              <a:off x="0" y="-4988"/>
              <a:ext cx="12192000" cy="6862988"/>
            </a:xfrm>
            <a:prstGeom prst="rect"/>
            <a:solidFill>
              <a:srgbClr val="F5F5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ea typeface="Manrope SemiBold" charset="0"/>
                <a:cs typeface="Roboto Black" panose="02000000000000000000" charset="0"/>
              </a:endParaRPr>
            </a:p>
          </p:txBody>
        </p:sp>
        <p:sp>
          <p:nvSpPr>
            <p:cNvPr id="1048582" name="Freeform 5"/>
            <p:cNvSpPr/>
            <p:nvPr/>
          </p:nvSpPr>
          <p:spPr bwMode="auto">
            <a:xfrm>
              <a:off x="10375899" y="-3174"/>
              <a:ext cx="1816099" cy="1029810"/>
            </a:xfrm>
            <a:custGeom>
              <a:avLst/>
              <a:gdLst>
                <a:gd name="T0" fmla="*/ 1761 w 1761"/>
                <a:gd name="T1" fmla="*/ 0 h 998"/>
                <a:gd name="T2" fmla="*/ 1761 w 1761"/>
                <a:gd name="T3" fmla="*/ 942 h 998"/>
                <a:gd name="T4" fmla="*/ 1214 w 1761"/>
                <a:gd name="T5" fmla="*/ 875 h 998"/>
                <a:gd name="T6" fmla="*/ 991 w 1761"/>
                <a:gd name="T7" fmla="*/ 543 h 998"/>
                <a:gd name="T8" fmla="*/ 226 w 1761"/>
                <a:gd name="T9" fmla="*/ 326 h 998"/>
                <a:gd name="T10" fmla="*/ 0 w 1761"/>
                <a:gd name="T11" fmla="*/ 0 h 998"/>
                <a:gd name="T12" fmla="*/ 1761 w 1761"/>
                <a:gd name="T13" fmla="*/ 0 h 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1" h="998">
                  <a:moveTo>
                    <a:pt x="1761" y="0"/>
                  </a:moveTo>
                  <a:cubicBezTo>
                    <a:pt x="1761" y="942"/>
                    <a:pt x="1761" y="942"/>
                    <a:pt x="1761" y="942"/>
                  </a:cubicBezTo>
                  <a:cubicBezTo>
                    <a:pt x="1594" y="979"/>
                    <a:pt x="1372" y="998"/>
                    <a:pt x="1214" y="875"/>
                  </a:cubicBezTo>
                  <a:cubicBezTo>
                    <a:pt x="1076" y="769"/>
                    <a:pt x="1123" y="662"/>
                    <a:pt x="991" y="543"/>
                  </a:cubicBezTo>
                  <a:cubicBezTo>
                    <a:pt x="769" y="343"/>
                    <a:pt x="489" y="515"/>
                    <a:pt x="226" y="326"/>
                  </a:cubicBezTo>
                  <a:cubicBezTo>
                    <a:pt x="105" y="240"/>
                    <a:pt x="39" y="115"/>
                    <a:pt x="0" y="0"/>
                  </a:cubicBezTo>
                  <a:cubicBezTo>
                    <a:pt x="587" y="0"/>
                    <a:pt x="1174" y="0"/>
                    <a:pt x="1761" y="0"/>
                  </a:cubicBezTo>
                  <a:close/>
                </a:path>
              </a:pathLst>
            </a:custGeom>
            <a:solidFill>
              <a:srgbClr val="FD4A51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ea typeface="Manrope SemiBold" charset="0"/>
                <a:cs typeface="Roboto Black" panose="02000000000000000000" charset="0"/>
              </a:endParaRPr>
            </a:p>
          </p:txBody>
        </p:sp>
        <p:sp>
          <p:nvSpPr>
            <p:cNvPr id="1048583" name="Freeform 6"/>
            <p:cNvSpPr/>
            <p:nvPr/>
          </p:nvSpPr>
          <p:spPr bwMode="auto">
            <a:xfrm>
              <a:off x="10946677" y="5839527"/>
              <a:ext cx="1245322" cy="1029811"/>
            </a:xfrm>
            <a:custGeom>
              <a:avLst/>
              <a:gdLst>
                <a:gd name="T0" fmla="*/ 1879 w 1879"/>
                <a:gd name="T1" fmla="*/ 0 h 1553"/>
                <a:gd name="T2" fmla="*/ 1879 w 1879"/>
                <a:gd name="T3" fmla="*/ 1553 h 1553"/>
                <a:gd name="T4" fmla="*/ 0 w 1879"/>
                <a:gd name="T5" fmla="*/ 1553 h 1553"/>
                <a:gd name="T6" fmla="*/ 23 w 1879"/>
                <a:gd name="T7" fmla="*/ 1507 h 1553"/>
                <a:gd name="T8" fmla="*/ 348 w 1879"/>
                <a:gd name="T9" fmla="*/ 1392 h 1553"/>
                <a:gd name="T10" fmla="*/ 1361 w 1879"/>
                <a:gd name="T11" fmla="*/ 947 h 1553"/>
                <a:gd name="T12" fmla="*/ 1759 w 1879"/>
                <a:gd name="T13" fmla="*/ 86 h 1553"/>
                <a:gd name="T14" fmla="*/ 1879 w 1879"/>
                <a:gd name="T15" fmla="*/ 0 h 1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9" h="1553">
                  <a:moveTo>
                    <a:pt x="1879" y="0"/>
                  </a:moveTo>
                  <a:cubicBezTo>
                    <a:pt x="1879" y="1553"/>
                    <a:pt x="1879" y="1553"/>
                    <a:pt x="1879" y="1553"/>
                  </a:cubicBezTo>
                  <a:cubicBezTo>
                    <a:pt x="0" y="1553"/>
                    <a:pt x="0" y="1553"/>
                    <a:pt x="0" y="1553"/>
                  </a:cubicBezTo>
                  <a:cubicBezTo>
                    <a:pt x="4" y="1542"/>
                    <a:pt x="11" y="1525"/>
                    <a:pt x="23" y="1507"/>
                  </a:cubicBezTo>
                  <a:cubicBezTo>
                    <a:pt x="103" y="1389"/>
                    <a:pt x="297" y="1393"/>
                    <a:pt x="348" y="1392"/>
                  </a:cubicBezTo>
                  <a:cubicBezTo>
                    <a:pt x="586" y="1389"/>
                    <a:pt x="1130" y="1240"/>
                    <a:pt x="1361" y="947"/>
                  </a:cubicBezTo>
                  <a:cubicBezTo>
                    <a:pt x="1582" y="669"/>
                    <a:pt x="1439" y="361"/>
                    <a:pt x="1759" y="86"/>
                  </a:cubicBezTo>
                  <a:cubicBezTo>
                    <a:pt x="1806" y="45"/>
                    <a:pt x="1850" y="17"/>
                    <a:pt x="1879" y="0"/>
                  </a:cubicBezTo>
                  <a:close/>
                </a:path>
              </a:pathLst>
            </a:custGeom>
            <a:solidFill>
              <a:srgbClr val="434043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ea typeface="Manrope SemiBold" charset="0"/>
                <a:cs typeface="Roboto Black" panose="02000000000000000000" charset="0"/>
              </a:endParaRPr>
            </a:p>
          </p:txBody>
        </p:sp>
        <p:sp>
          <p:nvSpPr>
            <p:cNvPr id="1048584" name="Freeform 6"/>
            <p:cNvSpPr/>
            <p:nvPr/>
          </p:nvSpPr>
          <p:spPr bwMode="auto">
            <a:xfrm>
              <a:off x="-1858" y="-4989"/>
              <a:ext cx="1046887" cy="869747"/>
            </a:xfrm>
            <a:custGeom>
              <a:avLst/>
              <a:gdLst>
                <a:gd name="T0" fmla="*/ 780 w 780"/>
                <a:gd name="T1" fmla="*/ 0 h 428"/>
                <a:gd name="T2" fmla="*/ 121 w 780"/>
                <a:gd name="T3" fmla="*/ 428 h 428"/>
                <a:gd name="T4" fmla="*/ 0 w 780"/>
                <a:gd name="T5" fmla="*/ 418 h 428"/>
                <a:gd name="T6" fmla="*/ 0 w 780"/>
                <a:gd name="T7" fmla="*/ 0 h 428"/>
                <a:gd name="T8" fmla="*/ 780 w 780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0" h="428">
                  <a:moveTo>
                    <a:pt x="780" y="0"/>
                  </a:moveTo>
                  <a:cubicBezTo>
                    <a:pt x="668" y="252"/>
                    <a:pt x="415" y="428"/>
                    <a:pt x="121" y="428"/>
                  </a:cubicBezTo>
                  <a:cubicBezTo>
                    <a:pt x="80" y="428"/>
                    <a:pt x="39" y="425"/>
                    <a:pt x="0" y="418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780" y="0"/>
                  </a:lnTo>
                  <a:close/>
                </a:path>
              </a:pathLst>
            </a:custGeom>
            <a:solidFill>
              <a:srgbClr val="FD4A51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ea typeface="Manrope SemiBold" charset="0"/>
                <a:cs typeface="Manrope SemiBold" charset="0"/>
              </a:endParaRPr>
            </a:p>
          </p:txBody>
        </p:sp>
        <p:sp>
          <p:nvSpPr>
            <p:cNvPr id="1048585" name="Oval 49"/>
            <p:cNvSpPr/>
            <p:nvPr/>
          </p:nvSpPr>
          <p:spPr>
            <a:xfrm>
              <a:off x="214507" y="129405"/>
              <a:ext cx="383787" cy="431800"/>
            </a:xfrm>
            <a:custGeom>
              <a:avLst/>
              <a:gdLst>
                <a:gd name="T0" fmla="*/ 8320 w 10240"/>
                <a:gd name="T1" fmla="*/ 1280 h 11520"/>
                <a:gd name="T2" fmla="*/ 8000 w 10240"/>
                <a:gd name="T3" fmla="*/ 0 h 11520"/>
                <a:gd name="T4" fmla="*/ 7680 w 10240"/>
                <a:gd name="T5" fmla="*/ 1280 h 11520"/>
                <a:gd name="T6" fmla="*/ 2560 w 10240"/>
                <a:gd name="T7" fmla="*/ 320 h 11520"/>
                <a:gd name="T8" fmla="*/ 1920 w 10240"/>
                <a:gd name="T9" fmla="*/ 320 h 11520"/>
                <a:gd name="T10" fmla="*/ 320 w 10240"/>
                <a:gd name="T11" fmla="*/ 1280 h 11520"/>
                <a:gd name="T12" fmla="*/ 0 w 10240"/>
                <a:gd name="T13" fmla="*/ 11200 h 11520"/>
                <a:gd name="T14" fmla="*/ 9920 w 10240"/>
                <a:gd name="T15" fmla="*/ 11520 h 11520"/>
                <a:gd name="T16" fmla="*/ 10240 w 10240"/>
                <a:gd name="T17" fmla="*/ 1600 h 11520"/>
                <a:gd name="T18" fmla="*/ 9600 w 10240"/>
                <a:gd name="T19" fmla="*/ 10880 h 11520"/>
                <a:gd name="T20" fmla="*/ 640 w 10240"/>
                <a:gd name="T21" fmla="*/ 3840 h 11520"/>
                <a:gd name="T22" fmla="*/ 9600 w 10240"/>
                <a:gd name="T23" fmla="*/ 10880 h 11520"/>
                <a:gd name="T24" fmla="*/ 640 w 10240"/>
                <a:gd name="T25" fmla="*/ 3200 h 11520"/>
                <a:gd name="T26" fmla="*/ 1920 w 10240"/>
                <a:gd name="T27" fmla="*/ 1920 h 11520"/>
                <a:gd name="T28" fmla="*/ 2240 w 10240"/>
                <a:gd name="T29" fmla="*/ 2560 h 11520"/>
                <a:gd name="T30" fmla="*/ 2560 w 10240"/>
                <a:gd name="T31" fmla="*/ 1920 h 11520"/>
                <a:gd name="T32" fmla="*/ 7680 w 10240"/>
                <a:gd name="T33" fmla="*/ 2240 h 11520"/>
                <a:gd name="T34" fmla="*/ 8320 w 10240"/>
                <a:gd name="T35" fmla="*/ 2240 h 11520"/>
                <a:gd name="T36" fmla="*/ 9600 w 10240"/>
                <a:gd name="T37" fmla="*/ 1920 h 11520"/>
                <a:gd name="T38" fmla="*/ 2560 w 10240"/>
                <a:gd name="T39" fmla="*/ 6080 h 11520"/>
                <a:gd name="T40" fmla="*/ 2560 w 10240"/>
                <a:gd name="T41" fmla="*/ 6720 h 11520"/>
                <a:gd name="T42" fmla="*/ 2560 w 10240"/>
                <a:gd name="T43" fmla="*/ 5440 h 11520"/>
                <a:gd name="T44" fmla="*/ 5120 w 10240"/>
                <a:gd name="T45" fmla="*/ 6080 h 11520"/>
                <a:gd name="T46" fmla="*/ 5120 w 10240"/>
                <a:gd name="T47" fmla="*/ 6720 h 11520"/>
                <a:gd name="T48" fmla="*/ 5120 w 10240"/>
                <a:gd name="T49" fmla="*/ 5440 h 11520"/>
                <a:gd name="T50" fmla="*/ 7680 w 10240"/>
                <a:gd name="T51" fmla="*/ 6080 h 11520"/>
                <a:gd name="T52" fmla="*/ 7680 w 10240"/>
                <a:gd name="T53" fmla="*/ 6720 h 11520"/>
                <a:gd name="T54" fmla="*/ 7680 w 10240"/>
                <a:gd name="T55" fmla="*/ 5440 h 11520"/>
                <a:gd name="T56" fmla="*/ 2560 w 10240"/>
                <a:gd name="T57" fmla="*/ 8320 h 11520"/>
                <a:gd name="T58" fmla="*/ 2560 w 10240"/>
                <a:gd name="T59" fmla="*/ 8960 h 11520"/>
                <a:gd name="T60" fmla="*/ 2560 w 10240"/>
                <a:gd name="T61" fmla="*/ 7680 h 11520"/>
                <a:gd name="T62" fmla="*/ 5120 w 10240"/>
                <a:gd name="T63" fmla="*/ 8320 h 11520"/>
                <a:gd name="T64" fmla="*/ 5120 w 10240"/>
                <a:gd name="T65" fmla="*/ 8960 h 11520"/>
                <a:gd name="T66" fmla="*/ 5120 w 10240"/>
                <a:gd name="T67" fmla="*/ 7680 h 11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240" h="11520">
                  <a:moveTo>
                    <a:pt x="9920" y="1280"/>
                  </a:moveTo>
                  <a:lnTo>
                    <a:pt x="8320" y="1280"/>
                  </a:lnTo>
                  <a:lnTo>
                    <a:pt x="8320" y="320"/>
                  </a:lnTo>
                  <a:cubicBezTo>
                    <a:pt x="8320" y="160"/>
                    <a:pt x="8160" y="0"/>
                    <a:pt x="8000" y="0"/>
                  </a:cubicBezTo>
                  <a:cubicBezTo>
                    <a:pt x="7840" y="0"/>
                    <a:pt x="7680" y="160"/>
                    <a:pt x="7680" y="320"/>
                  </a:cubicBezTo>
                  <a:lnTo>
                    <a:pt x="7680" y="1280"/>
                  </a:lnTo>
                  <a:lnTo>
                    <a:pt x="2560" y="1280"/>
                  </a:lnTo>
                  <a:lnTo>
                    <a:pt x="2560" y="320"/>
                  </a:lnTo>
                  <a:cubicBezTo>
                    <a:pt x="2560" y="160"/>
                    <a:pt x="2400" y="0"/>
                    <a:pt x="2240" y="0"/>
                  </a:cubicBezTo>
                  <a:cubicBezTo>
                    <a:pt x="2080" y="0"/>
                    <a:pt x="1920" y="160"/>
                    <a:pt x="1920" y="320"/>
                  </a:cubicBezTo>
                  <a:lnTo>
                    <a:pt x="1920" y="1280"/>
                  </a:lnTo>
                  <a:lnTo>
                    <a:pt x="320" y="1280"/>
                  </a:lnTo>
                  <a:cubicBezTo>
                    <a:pt x="128" y="1280"/>
                    <a:pt x="0" y="1408"/>
                    <a:pt x="0" y="1600"/>
                  </a:cubicBezTo>
                  <a:lnTo>
                    <a:pt x="0" y="11200"/>
                  </a:lnTo>
                  <a:cubicBezTo>
                    <a:pt x="0" y="11392"/>
                    <a:pt x="128" y="11520"/>
                    <a:pt x="320" y="11520"/>
                  </a:cubicBezTo>
                  <a:lnTo>
                    <a:pt x="9920" y="11520"/>
                  </a:lnTo>
                  <a:cubicBezTo>
                    <a:pt x="10112" y="11520"/>
                    <a:pt x="10240" y="11392"/>
                    <a:pt x="10240" y="11200"/>
                  </a:cubicBezTo>
                  <a:lnTo>
                    <a:pt x="10240" y="1600"/>
                  </a:lnTo>
                  <a:cubicBezTo>
                    <a:pt x="10240" y="1408"/>
                    <a:pt x="10112" y="1280"/>
                    <a:pt x="9920" y="1280"/>
                  </a:cubicBezTo>
                  <a:close/>
                  <a:moveTo>
                    <a:pt x="9600" y="10880"/>
                  </a:moveTo>
                  <a:lnTo>
                    <a:pt x="640" y="10880"/>
                  </a:lnTo>
                  <a:lnTo>
                    <a:pt x="640" y="3840"/>
                  </a:lnTo>
                  <a:lnTo>
                    <a:pt x="9600" y="3840"/>
                  </a:lnTo>
                  <a:lnTo>
                    <a:pt x="9600" y="10880"/>
                  </a:lnTo>
                  <a:close/>
                  <a:moveTo>
                    <a:pt x="9600" y="3200"/>
                  </a:moveTo>
                  <a:lnTo>
                    <a:pt x="640" y="3200"/>
                  </a:lnTo>
                  <a:lnTo>
                    <a:pt x="640" y="1920"/>
                  </a:lnTo>
                  <a:lnTo>
                    <a:pt x="1920" y="1920"/>
                  </a:lnTo>
                  <a:lnTo>
                    <a:pt x="1920" y="2240"/>
                  </a:lnTo>
                  <a:cubicBezTo>
                    <a:pt x="1920" y="2400"/>
                    <a:pt x="2080" y="2560"/>
                    <a:pt x="2240" y="2560"/>
                  </a:cubicBezTo>
                  <a:cubicBezTo>
                    <a:pt x="2400" y="2560"/>
                    <a:pt x="2560" y="2400"/>
                    <a:pt x="2560" y="2240"/>
                  </a:cubicBezTo>
                  <a:lnTo>
                    <a:pt x="2560" y="1920"/>
                  </a:lnTo>
                  <a:lnTo>
                    <a:pt x="7680" y="1920"/>
                  </a:lnTo>
                  <a:lnTo>
                    <a:pt x="7680" y="2240"/>
                  </a:lnTo>
                  <a:cubicBezTo>
                    <a:pt x="7680" y="2400"/>
                    <a:pt x="7840" y="2560"/>
                    <a:pt x="8000" y="2560"/>
                  </a:cubicBezTo>
                  <a:cubicBezTo>
                    <a:pt x="8160" y="2560"/>
                    <a:pt x="8320" y="2400"/>
                    <a:pt x="8320" y="2240"/>
                  </a:cubicBezTo>
                  <a:lnTo>
                    <a:pt x="8320" y="1920"/>
                  </a:lnTo>
                  <a:lnTo>
                    <a:pt x="9600" y="1920"/>
                  </a:lnTo>
                  <a:lnTo>
                    <a:pt x="9600" y="3200"/>
                  </a:lnTo>
                  <a:close/>
                  <a:moveTo>
                    <a:pt x="2560" y="6080"/>
                  </a:moveTo>
                  <a:close/>
                  <a:moveTo>
                    <a:pt x="1920" y="6080"/>
                  </a:moveTo>
                  <a:cubicBezTo>
                    <a:pt x="1920" y="6433"/>
                    <a:pt x="2207" y="6720"/>
                    <a:pt x="2560" y="6720"/>
                  </a:cubicBezTo>
                  <a:cubicBezTo>
                    <a:pt x="2913" y="6720"/>
                    <a:pt x="3200" y="6433"/>
                    <a:pt x="3200" y="6080"/>
                  </a:cubicBezTo>
                  <a:cubicBezTo>
                    <a:pt x="3200" y="5727"/>
                    <a:pt x="2913" y="5440"/>
                    <a:pt x="2560" y="5440"/>
                  </a:cubicBezTo>
                  <a:cubicBezTo>
                    <a:pt x="2207" y="5440"/>
                    <a:pt x="1920" y="5727"/>
                    <a:pt x="1920" y="6080"/>
                  </a:cubicBezTo>
                  <a:close/>
                  <a:moveTo>
                    <a:pt x="5120" y="6080"/>
                  </a:moveTo>
                  <a:close/>
                  <a:moveTo>
                    <a:pt x="4480" y="6080"/>
                  </a:moveTo>
                  <a:cubicBezTo>
                    <a:pt x="4480" y="6433"/>
                    <a:pt x="4767" y="6720"/>
                    <a:pt x="5120" y="6720"/>
                  </a:cubicBezTo>
                  <a:cubicBezTo>
                    <a:pt x="5473" y="6720"/>
                    <a:pt x="5760" y="6433"/>
                    <a:pt x="5760" y="6080"/>
                  </a:cubicBezTo>
                  <a:cubicBezTo>
                    <a:pt x="5760" y="5727"/>
                    <a:pt x="5473" y="5440"/>
                    <a:pt x="5120" y="5440"/>
                  </a:cubicBezTo>
                  <a:cubicBezTo>
                    <a:pt x="4767" y="5440"/>
                    <a:pt x="4480" y="5727"/>
                    <a:pt x="4480" y="6080"/>
                  </a:cubicBezTo>
                  <a:close/>
                  <a:moveTo>
                    <a:pt x="7680" y="6080"/>
                  </a:moveTo>
                  <a:close/>
                  <a:moveTo>
                    <a:pt x="7040" y="6080"/>
                  </a:moveTo>
                  <a:cubicBezTo>
                    <a:pt x="7040" y="6433"/>
                    <a:pt x="7327" y="6720"/>
                    <a:pt x="7680" y="6720"/>
                  </a:cubicBezTo>
                  <a:cubicBezTo>
                    <a:pt x="8033" y="6720"/>
                    <a:pt x="8320" y="6433"/>
                    <a:pt x="8320" y="6080"/>
                  </a:cubicBezTo>
                  <a:cubicBezTo>
                    <a:pt x="8320" y="5727"/>
                    <a:pt x="8033" y="5440"/>
                    <a:pt x="7680" y="5440"/>
                  </a:cubicBezTo>
                  <a:cubicBezTo>
                    <a:pt x="7327" y="5440"/>
                    <a:pt x="7040" y="5727"/>
                    <a:pt x="7040" y="6080"/>
                  </a:cubicBezTo>
                  <a:close/>
                  <a:moveTo>
                    <a:pt x="2560" y="8320"/>
                  </a:moveTo>
                  <a:close/>
                  <a:moveTo>
                    <a:pt x="1920" y="8320"/>
                  </a:moveTo>
                  <a:cubicBezTo>
                    <a:pt x="1920" y="8673"/>
                    <a:pt x="2207" y="8960"/>
                    <a:pt x="2560" y="8960"/>
                  </a:cubicBezTo>
                  <a:cubicBezTo>
                    <a:pt x="2913" y="8960"/>
                    <a:pt x="3200" y="8673"/>
                    <a:pt x="3200" y="8320"/>
                  </a:cubicBezTo>
                  <a:cubicBezTo>
                    <a:pt x="3200" y="7967"/>
                    <a:pt x="2913" y="7680"/>
                    <a:pt x="2560" y="7680"/>
                  </a:cubicBezTo>
                  <a:cubicBezTo>
                    <a:pt x="2207" y="7680"/>
                    <a:pt x="1920" y="7967"/>
                    <a:pt x="1920" y="8320"/>
                  </a:cubicBezTo>
                  <a:close/>
                  <a:moveTo>
                    <a:pt x="5120" y="8320"/>
                  </a:moveTo>
                  <a:close/>
                  <a:moveTo>
                    <a:pt x="4480" y="8320"/>
                  </a:moveTo>
                  <a:cubicBezTo>
                    <a:pt x="4480" y="8673"/>
                    <a:pt x="4767" y="8960"/>
                    <a:pt x="5120" y="8960"/>
                  </a:cubicBezTo>
                  <a:cubicBezTo>
                    <a:pt x="5473" y="8960"/>
                    <a:pt x="5760" y="8673"/>
                    <a:pt x="5760" y="8320"/>
                  </a:cubicBezTo>
                  <a:cubicBezTo>
                    <a:pt x="5760" y="7967"/>
                    <a:pt x="5473" y="7680"/>
                    <a:pt x="5120" y="7680"/>
                  </a:cubicBezTo>
                  <a:cubicBezTo>
                    <a:pt x="4767" y="7680"/>
                    <a:pt x="4480" y="7967"/>
                    <a:pt x="4480" y="83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lIns="91440" numCol="1" rIns="91440" rot="0" rtlCol="0" spcCol="0" spcFirstLastPara="0" tIns="45720" vert="horz" wrap="square">
              <a:noAutofit/>
            </a:bodyPr>
            <a:lstStyle>
              <a:defPPr>
                <a:defRPr lang="zh-CN"/>
              </a:defPPr>
              <a:lvl1pPr algn="l" defTabSz="914400" eaLnBrk="1" hangingPunct="1" latinLnBrk="0" marL="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altLang="en-US" lang="zh-CN">
                <a:ea typeface="Manrope SemiBold" charset="0"/>
                <a:cs typeface="Roboto Black" panose="02000000000000000000" charset="0"/>
              </a:endParaRPr>
            </a:p>
          </p:txBody>
        </p:sp>
        <p:sp>
          <p:nvSpPr>
            <p:cNvPr id="1048586" name="矩形 12"/>
            <p:cNvSpPr/>
            <p:nvPr/>
          </p:nvSpPr>
          <p:spPr>
            <a:xfrm>
              <a:off x="10668000" y="154706"/>
              <a:ext cx="1387702" cy="461665"/>
            </a:xfrm>
            <a:prstGeom prst="rect"/>
          </p:spPr>
          <p:txBody>
            <a:bodyPr wrap="square">
              <a:spAutoFit/>
            </a:bodyPr>
            <a:p>
              <a:pPr algn="r"/>
              <a:r>
                <a:rPr altLang="zh-CN" dirty="0" sz="1200" lang="en-US">
                  <a:solidFill>
                    <a:schemeClr val="bg1"/>
                  </a:solidFill>
                  <a:latin typeface="+mj-ea"/>
                  <a:ea typeface="Manrope SemiBold" charset="0"/>
                  <a:cs typeface="Roboto Black" panose="02000000000000000000" charset="0"/>
                </a:rPr>
                <a:t>Name Of The Section</a:t>
              </a:r>
              <a:endParaRPr altLang="en-US" dirty="0" sz="1200" lang="zh-CN">
                <a:solidFill>
                  <a:schemeClr val="bg1"/>
                </a:solidFill>
                <a:latin typeface="+mj-ea"/>
                <a:ea typeface="Manrope SemiBold" charset="0"/>
                <a:cs typeface="Roboto Black" panose="02000000000000000000" charset="0"/>
              </a:endParaRPr>
            </a:p>
          </p:txBody>
        </p:sp>
      </p:grp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Roboto Black" panose="02000000000000000000" charset="0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Manrope SemiBold" charset="0"/>
          <a:cs typeface="Roboto Black" panose="02000000000000000000" charset="0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anrope SemiBold" charset="0"/>
          <a:cs typeface="Roboto Black" panose="02000000000000000000" charset="0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Manrope SemiBold" charset="0"/>
          <a:cs typeface="Roboto Black" panose="02000000000000000000" charset="0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Manrope SemiBold" charset="0"/>
          <a:cs typeface="Roboto Black" panose="02000000000000000000" charset="0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Manrope SemiBold" charset="0"/>
          <a:cs typeface="Roboto Black" panose="02000000000000000000" charset="0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tags" Target="../tags/tag1.xm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jpeg"/><Relationship Id="rId3" Type="http://schemas.openxmlformats.org/officeDocument/2006/relationships/tags" Target="../tags/tag10.xm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tags" Target="../tags/tag12.xm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tags" Target="../tags/tag13.xm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chart" Target="../charts/chart1.xml"/><Relationship Id="rId2" Type="http://schemas.openxmlformats.org/officeDocument/2006/relationships/tags" Target="../tags/tag14.xm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tags" Target="../tags/tag15.xm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tags" Target="../tags/tag3.xm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tags" Target="../tags/tag4.xm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tags" Target="../tags/tag6.xm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jpeg"/><Relationship Id="rId3" Type="http://schemas.openxmlformats.org/officeDocument/2006/relationships/tags" Target="../tags/tag7.xm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tags" Target="../tags/tag9.xm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矩形 11"/>
          <p:cNvSpPr/>
          <p:nvPr/>
        </p:nvSpPr>
        <p:spPr>
          <a:xfrm>
            <a:off x="-74428" y="-4988"/>
            <a:ext cx="12266428" cy="6858000"/>
          </a:xfrm>
          <a:prstGeom prst="rect"/>
          <a:solidFill>
            <a:srgbClr val="F5F5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cs typeface="Roboto Black" panose="02000000000000000000" charset="0"/>
            </a:endParaRPr>
          </a:p>
        </p:txBody>
      </p:sp>
      <p:sp>
        <p:nvSpPr>
          <p:cNvPr id="1048593" name="Freeform 5"/>
          <p:cNvSpPr/>
          <p:nvPr/>
        </p:nvSpPr>
        <p:spPr bwMode="auto">
          <a:xfrm>
            <a:off x="7885113" y="-3174"/>
            <a:ext cx="4306886" cy="2442200"/>
          </a:xfrm>
          <a:custGeom>
            <a:avLst/>
            <a:gdLst>
              <a:gd name="T0" fmla="*/ 1761 w 1761"/>
              <a:gd name="T1" fmla="*/ 0 h 998"/>
              <a:gd name="T2" fmla="*/ 1761 w 1761"/>
              <a:gd name="T3" fmla="*/ 942 h 998"/>
              <a:gd name="T4" fmla="*/ 1214 w 1761"/>
              <a:gd name="T5" fmla="*/ 875 h 998"/>
              <a:gd name="T6" fmla="*/ 991 w 1761"/>
              <a:gd name="T7" fmla="*/ 543 h 998"/>
              <a:gd name="T8" fmla="*/ 226 w 1761"/>
              <a:gd name="T9" fmla="*/ 326 h 998"/>
              <a:gd name="T10" fmla="*/ 0 w 1761"/>
              <a:gd name="T11" fmla="*/ 0 h 998"/>
              <a:gd name="T12" fmla="*/ 1761 w 1761"/>
              <a:gd name="T13" fmla="*/ 0 h 9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61" h="998">
                <a:moveTo>
                  <a:pt x="1761" y="0"/>
                </a:moveTo>
                <a:cubicBezTo>
                  <a:pt x="1761" y="942"/>
                  <a:pt x="1761" y="942"/>
                  <a:pt x="1761" y="942"/>
                </a:cubicBezTo>
                <a:cubicBezTo>
                  <a:pt x="1594" y="979"/>
                  <a:pt x="1372" y="998"/>
                  <a:pt x="1214" y="875"/>
                </a:cubicBezTo>
                <a:cubicBezTo>
                  <a:pt x="1076" y="769"/>
                  <a:pt x="1123" y="662"/>
                  <a:pt x="991" y="543"/>
                </a:cubicBezTo>
                <a:cubicBezTo>
                  <a:pt x="769" y="343"/>
                  <a:pt x="489" y="515"/>
                  <a:pt x="226" y="326"/>
                </a:cubicBezTo>
                <a:cubicBezTo>
                  <a:pt x="105" y="240"/>
                  <a:pt x="39" y="115"/>
                  <a:pt x="0" y="0"/>
                </a:cubicBezTo>
                <a:cubicBezTo>
                  <a:pt x="587" y="0"/>
                  <a:pt x="1174" y="0"/>
                  <a:pt x="1761" y="0"/>
                </a:cubicBezTo>
                <a:close/>
              </a:path>
            </a:pathLst>
          </a:custGeom>
          <a:solidFill>
            <a:srgbClr val="FD4A5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altLang="en-US" lang="zh-CN">
              <a:cs typeface="Roboto Black" panose="02000000000000000000" charset="0"/>
            </a:endParaRPr>
          </a:p>
        </p:txBody>
      </p:sp>
      <p:sp>
        <p:nvSpPr>
          <p:cNvPr id="1048594" name="Freeform 6"/>
          <p:cNvSpPr/>
          <p:nvPr/>
        </p:nvSpPr>
        <p:spPr bwMode="auto">
          <a:xfrm>
            <a:off x="6229350" y="1924050"/>
            <a:ext cx="5962650" cy="4930775"/>
          </a:xfrm>
          <a:custGeom>
            <a:avLst/>
            <a:gdLst>
              <a:gd name="T0" fmla="*/ 1879 w 1879"/>
              <a:gd name="T1" fmla="*/ 0 h 1553"/>
              <a:gd name="T2" fmla="*/ 1879 w 1879"/>
              <a:gd name="T3" fmla="*/ 1553 h 1553"/>
              <a:gd name="T4" fmla="*/ 0 w 1879"/>
              <a:gd name="T5" fmla="*/ 1553 h 1553"/>
              <a:gd name="T6" fmla="*/ 23 w 1879"/>
              <a:gd name="T7" fmla="*/ 1507 h 1553"/>
              <a:gd name="T8" fmla="*/ 348 w 1879"/>
              <a:gd name="T9" fmla="*/ 1392 h 1553"/>
              <a:gd name="T10" fmla="*/ 1361 w 1879"/>
              <a:gd name="T11" fmla="*/ 947 h 1553"/>
              <a:gd name="T12" fmla="*/ 1759 w 1879"/>
              <a:gd name="T13" fmla="*/ 86 h 1553"/>
              <a:gd name="T14" fmla="*/ 1879 w 1879"/>
              <a:gd name="T15" fmla="*/ 0 h 15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879" h="1553">
                <a:moveTo>
                  <a:pt x="1879" y="0"/>
                </a:moveTo>
                <a:cubicBezTo>
                  <a:pt x="1879" y="1553"/>
                  <a:pt x="1879" y="1553"/>
                  <a:pt x="1879" y="1553"/>
                </a:cubicBezTo>
                <a:cubicBezTo>
                  <a:pt x="0" y="1553"/>
                  <a:pt x="0" y="1553"/>
                  <a:pt x="0" y="1553"/>
                </a:cubicBezTo>
                <a:cubicBezTo>
                  <a:pt x="4" y="1542"/>
                  <a:pt x="11" y="1525"/>
                  <a:pt x="23" y="1507"/>
                </a:cubicBezTo>
                <a:cubicBezTo>
                  <a:pt x="103" y="1389"/>
                  <a:pt x="297" y="1393"/>
                  <a:pt x="348" y="1392"/>
                </a:cubicBezTo>
                <a:cubicBezTo>
                  <a:pt x="586" y="1389"/>
                  <a:pt x="1130" y="1240"/>
                  <a:pt x="1361" y="947"/>
                </a:cubicBezTo>
                <a:cubicBezTo>
                  <a:pt x="1582" y="669"/>
                  <a:pt x="1439" y="361"/>
                  <a:pt x="1759" y="86"/>
                </a:cubicBezTo>
                <a:cubicBezTo>
                  <a:pt x="1806" y="45"/>
                  <a:pt x="1850" y="17"/>
                  <a:pt x="1879" y="0"/>
                </a:cubicBezTo>
                <a:close/>
              </a:path>
            </a:pathLst>
          </a:custGeom>
          <a:solidFill>
            <a:srgbClr val="434043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altLang="en-US" lang="zh-CN">
              <a:cs typeface="Roboto Black" panose="02000000000000000000" charset="0"/>
            </a:endParaRPr>
          </a:p>
        </p:txBody>
      </p:sp>
      <p:sp>
        <p:nvSpPr>
          <p:cNvPr id="1048595" name="Freeform 7"/>
          <p:cNvSpPr/>
          <p:nvPr/>
        </p:nvSpPr>
        <p:spPr bwMode="auto">
          <a:xfrm>
            <a:off x="6229351" y="1388777"/>
            <a:ext cx="5962650" cy="5466048"/>
          </a:xfrm>
          <a:custGeom>
            <a:avLst/>
            <a:gdLst>
              <a:gd name="T0" fmla="*/ 1742 w 1742"/>
              <a:gd name="T1" fmla="*/ 977 h 1596"/>
              <a:gd name="T2" fmla="*/ 1742 w 1742"/>
              <a:gd name="T3" fmla="*/ 1596 h 1596"/>
              <a:gd name="T4" fmla="*/ 235 w 1742"/>
              <a:gd name="T5" fmla="*/ 1596 h 1596"/>
              <a:gd name="T6" fmla="*/ 285 w 1742"/>
              <a:gd name="T7" fmla="*/ 1458 h 1596"/>
              <a:gd name="T8" fmla="*/ 283 w 1742"/>
              <a:gd name="T9" fmla="*/ 1414 h 1596"/>
              <a:gd name="T10" fmla="*/ 217 w 1742"/>
              <a:gd name="T11" fmla="*/ 1286 h 1596"/>
              <a:gd name="T12" fmla="*/ 172 w 1742"/>
              <a:gd name="T13" fmla="*/ 1235 h 1596"/>
              <a:gd name="T14" fmla="*/ 31 w 1742"/>
              <a:gd name="T15" fmla="*/ 966 h 1596"/>
              <a:gd name="T16" fmla="*/ 2 w 1742"/>
              <a:gd name="T17" fmla="*/ 763 h 1596"/>
              <a:gd name="T18" fmla="*/ 752 w 1742"/>
              <a:gd name="T19" fmla="*/ 1 h 1596"/>
              <a:gd name="T20" fmla="*/ 900 w 1742"/>
              <a:gd name="T21" fmla="*/ 14 h 1596"/>
              <a:gd name="T22" fmla="*/ 1246 w 1742"/>
              <a:gd name="T23" fmla="*/ 177 h 1596"/>
              <a:gd name="T24" fmla="*/ 1598 w 1742"/>
              <a:gd name="T25" fmla="*/ 636 h 1596"/>
              <a:gd name="T26" fmla="*/ 1742 w 1742"/>
              <a:gd name="T27" fmla="*/ 977 h 1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742" h="1596">
                <a:moveTo>
                  <a:pt x="1742" y="977"/>
                </a:moveTo>
                <a:cubicBezTo>
                  <a:pt x="1742" y="1596"/>
                  <a:pt x="1742" y="1596"/>
                  <a:pt x="1742" y="1596"/>
                </a:cubicBezTo>
                <a:cubicBezTo>
                  <a:pt x="235" y="1596"/>
                  <a:pt x="235" y="1596"/>
                  <a:pt x="235" y="1596"/>
                </a:cubicBezTo>
                <a:cubicBezTo>
                  <a:pt x="252" y="1574"/>
                  <a:pt x="283" y="1525"/>
                  <a:pt x="285" y="1458"/>
                </a:cubicBezTo>
                <a:cubicBezTo>
                  <a:pt x="286" y="1443"/>
                  <a:pt x="285" y="1428"/>
                  <a:pt x="283" y="1414"/>
                </a:cubicBezTo>
                <a:cubicBezTo>
                  <a:pt x="275" y="1359"/>
                  <a:pt x="217" y="1286"/>
                  <a:pt x="217" y="1286"/>
                </a:cubicBezTo>
                <a:cubicBezTo>
                  <a:pt x="207" y="1272"/>
                  <a:pt x="192" y="1255"/>
                  <a:pt x="172" y="1235"/>
                </a:cubicBezTo>
                <a:cubicBezTo>
                  <a:pt x="108" y="1157"/>
                  <a:pt x="60" y="1065"/>
                  <a:pt x="31" y="966"/>
                </a:cubicBezTo>
                <a:cubicBezTo>
                  <a:pt x="13" y="901"/>
                  <a:pt x="3" y="833"/>
                  <a:pt x="2" y="763"/>
                </a:cubicBezTo>
                <a:cubicBezTo>
                  <a:pt x="0" y="348"/>
                  <a:pt x="337" y="5"/>
                  <a:pt x="752" y="1"/>
                </a:cubicBezTo>
                <a:cubicBezTo>
                  <a:pt x="803" y="0"/>
                  <a:pt x="852" y="5"/>
                  <a:pt x="900" y="14"/>
                </a:cubicBezTo>
                <a:cubicBezTo>
                  <a:pt x="1030" y="38"/>
                  <a:pt x="1148" y="96"/>
                  <a:pt x="1246" y="177"/>
                </a:cubicBezTo>
                <a:cubicBezTo>
                  <a:pt x="1448" y="329"/>
                  <a:pt x="1598" y="636"/>
                  <a:pt x="1598" y="636"/>
                </a:cubicBezTo>
                <a:cubicBezTo>
                  <a:pt x="1638" y="718"/>
                  <a:pt x="1688" y="833"/>
                  <a:pt x="1742" y="977"/>
                </a:cubicBezTo>
                <a:close/>
              </a:path>
            </a:pathLst>
          </a:custGeom>
          <a:blipFill>
            <a:blip xmlns:r="http://schemas.openxmlformats.org/officeDocument/2006/relationships" r:embed="rId1"/>
            <a:srcRect/>
            <a:stretch>
              <a:fillRect l="-18774" t="-27" r="-18688" b="-27"/>
            </a:stretch>
          </a:blip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altLang="en-US" lang="zh-CN">
              <a:cs typeface="Roboto Black" panose="02000000000000000000" charset="0"/>
            </a:endParaRPr>
          </a:p>
        </p:txBody>
      </p:sp>
      <p:sp>
        <p:nvSpPr>
          <p:cNvPr id="1048596" name="Freeform 8"/>
          <p:cNvSpPr/>
          <p:nvPr/>
        </p:nvSpPr>
        <p:spPr bwMode="auto">
          <a:xfrm>
            <a:off x="6324599" y="1217926"/>
            <a:ext cx="1560513" cy="1060450"/>
          </a:xfrm>
          <a:custGeom>
            <a:avLst/>
            <a:gdLst>
              <a:gd name="T0" fmla="*/ 33 w 492"/>
              <a:gd name="T1" fmla="*/ 265 h 334"/>
              <a:gd name="T2" fmla="*/ 343 w 492"/>
              <a:gd name="T3" fmla="*/ 265 h 334"/>
              <a:gd name="T4" fmla="*/ 400 w 492"/>
              <a:gd name="T5" fmla="*/ 334 h 334"/>
              <a:gd name="T6" fmla="*/ 400 w 492"/>
              <a:gd name="T7" fmla="*/ 265 h 334"/>
              <a:gd name="T8" fmla="*/ 460 w 492"/>
              <a:gd name="T9" fmla="*/ 265 h 334"/>
              <a:gd name="T10" fmla="*/ 492 w 492"/>
              <a:gd name="T11" fmla="*/ 233 h 334"/>
              <a:gd name="T12" fmla="*/ 492 w 492"/>
              <a:gd name="T13" fmla="*/ 33 h 334"/>
              <a:gd name="T14" fmla="*/ 460 w 492"/>
              <a:gd name="T15" fmla="*/ 0 h 334"/>
              <a:gd name="T16" fmla="*/ 33 w 492"/>
              <a:gd name="T17" fmla="*/ 0 h 334"/>
              <a:gd name="T18" fmla="*/ 0 w 492"/>
              <a:gd name="T19" fmla="*/ 33 h 334"/>
              <a:gd name="T20" fmla="*/ 0 w 492"/>
              <a:gd name="T21" fmla="*/ 233 h 334"/>
              <a:gd name="T22" fmla="*/ 33 w 492"/>
              <a:gd name="T23" fmla="*/ 265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92" h="334">
                <a:moveTo>
                  <a:pt x="33" y="265"/>
                </a:moveTo>
                <a:cubicBezTo>
                  <a:pt x="343" y="265"/>
                  <a:pt x="343" y="265"/>
                  <a:pt x="343" y="265"/>
                </a:cubicBezTo>
                <a:cubicBezTo>
                  <a:pt x="362" y="288"/>
                  <a:pt x="381" y="311"/>
                  <a:pt x="400" y="334"/>
                </a:cubicBezTo>
                <a:cubicBezTo>
                  <a:pt x="400" y="265"/>
                  <a:pt x="400" y="265"/>
                  <a:pt x="400" y="265"/>
                </a:cubicBezTo>
                <a:cubicBezTo>
                  <a:pt x="460" y="265"/>
                  <a:pt x="460" y="265"/>
                  <a:pt x="460" y="265"/>
                </a:cubicBezTo>
                <a:cubicBezTo>
                  <a:pt x="478" y="265"/>
                  <a:pt x="492" y="251"/>
                  <a:pt x="492" y="233"/>
                </a:cubicBezTo>
                <a:cubicBezTo>
                  <a:pt x="492" y="33"/>
                  <a:pt x="492" y="33"/>
                  <a:pt x="492" y="33"/>
                </a:cubicBezTo>
                <a:cubicBezTo>
                  <a:pt x="492" y="15"/>
                  <a:pt x="478" y="0"/>
                  <a:pt x="460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15" y="0"/>
                  <a:pt x="0" y="15"/>
                  <a:pt x="0" y="33"/>
                </a:cubicBezTo>
                <a:cubicBezTo>
                  <a:pt x="0" y="233"/>
                  <a:pt x="0" y="233"/>
                  <a:pt x="0" y="233"/>
                </a:cubicBezTo>
                <a:cubicBezTo>
                  <a:pt x="0" y="251"/>
                  <a:pt x="15" y="265"/>
                  <a:pt x="33" y="265"/>
                </a:cubicBezTo>
                <a:close/>
              </a:path>
            </a:pathLst>
          </a:custGeom>
          <a:solidFill>
            <a:srgbClr val="FD4A5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altLang="en-US" lang="zh-CN">
              <a:cs typeface="Roboto Black" panose="02000000000000000000" charset="0"/>
            </a:endParaRPr>
          </a:p>
        </p:txBody>
      </p:sp>
      <p:sp>
        <p:nvSpPr>
          <p:cNvPr id="1048597" name="Freeform 6"/>
          <p:cNvSpPr/>
          <p:nvPr/>
        </p:nvSpPr>
        <p:spPr bwMode="auto">
          <a:xfrm>
            <a:off x="-74428" y="-4988"/>
            <a:ext cx="1457325" cy="800618"/>
          </a:xfrm>
          <a:custGeom>
            <a:avLst/>
            <a:gdLst>
              <a:gd name="T0" fmla="*/ 780 w 780"/>
              <a:gd name="T1" fmla="*/ 0 h 428"/>
              <a:gd name="T2" fmla="*/ 121 w 780"/>
              <a:gd name="T3" fmla="*/ 428 h 428"/>
              <a:gd name="T4" fmla="*/ 0 w 780"/>
              <a:gd name="T5" fmla="*/ 418 h 428"/>
              <a:gd name="T6" fmla="*/ 0 w 780"/>
              <a:gd name="T7" fmla="*/ 0 h 428"/>
              <a:gd name="T8" fmla="*/ 780 w 780"/>
              <a:gd name="T9" fmla="*/ 0 h 4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80" h="428">
                <a:moveTo>
                  <a:pt x="780" y="0"/>
                </a:moveTo>
                <a:cubicBezTo>
                  <a:pt x="668" y="252"/>
                  <a:pt x="415" y="428"/>
                  <a:pt x="121" y="428"/>
                </a:cubicBezTo>
                <a:cubicBezTo>
                  <a:pt x="80" y="428"/>
                  <a:pt x="39" y="425"/>
                  <a:pt x="0" y="418"/>
                </a:cubicBezTo>
                <a:cubicBezTo>
                  <a:pt x="0" y="0"/>
                  <a:pt x="0" y="0"/>
                  <a:pt x="0" y="0"/>
                </a:cubicBezTo>
                <a:lnTo>
                  <a:pt x="780" y="0"/>
                </a:lnTo>
                <a:close/>
              </a:path>
            </a:pathLst>
          </a:custGeom>
          <a:solidFill>
            <a:srgbClr val="FD4A5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altLang="en-US" lang="zh-CN">
              <a:cs typeface="Manrope SemiBold" charset="0"/>
            </a:endParaRPr>
          </a:p>
        </p:txBody>
      </p:sp>
      <p:sp>
        <p:nvSpPr>
          <p:cNvPr id="1048598" name="Oval 49"/>
          <p:cNvSpPr/>
          <p:nvPr/>
        </p:nvSpPr>
        <p:spPr>
          <a:xfrm>
            <a:off x="252607" y="148455"/>
            <a:ext cx="383787" cy="431800"/>
          </a:xfrm>
          <a:custGeom>
            <a:avLst/>
            <a:gdLst>
              <a:gd name="T0" fmla="*/ 8320 w 10240"/>
              <a:gd name="T1" fmla="*/ 1280 h 11520"/>
              <a:gd name="T2" fmla="*/ 8000 w 10240"/>
              <a:gd name="T3" fmla="*/ 0 h 11520"/>
              <a:gd name="T4" fmla="*/ 7680 w 10240"/>
              <a:gd name="T5" fmla="*/ 1280 h 11520"/>
              <a:gd name="T6" fmla="*/ 2560 w 10240"/>
              <a:gd name="T7" fmla="*/ 320 h 11520"/>
              <a:gd name="T8" fmla="*/ 1920 w 10240"/>
              <a:gd name="T9" fmla="*/ 320 h 11520"/>
              <a:gd name="T10" fmla="*/ 320 w 10240"/>
              <a:gd name="T11" fmla="*/ 1280 h 11520"/>
              <a:gd name="T12" fmla="*/ 0 w 10240"/>
              <a:gd name="T13" fmla="*/ 11200 h 11520"/>
              <a:gd name="T14" fmla="*/ 9920 w 10240"/>
              <a:gd name="T15" fmla="*/ 11520 h 11520"/>
              <a:gd name="T16" fmla="*/ 10240 w 10240"/>
              <a:gd name="T17" fmla="*/ 1600 h 11520"/>
              <a:gd name="T18" fmla="*/ 9600 w 10240"/>
              <a:gd name="T19" fmla="*/ 10880 h 11520"/>
              <a:gd name="T20" fmla="*/ 640 w 10240"/>
              <a:gd name="T21" fmla="*/ 3840 h 11520"/>
              <a:gd name="T22" fmla="*/ 9600 w 10240"/>
              <a:gd name="T23" fmla="*/ 10880 h 11520"/>
              <a:gd name="T24" fmla="*/ 640 w 10240"/>
              <a:gd name="T25" fmla="*/ 3200 h 11520"/>
              <a:gd name="T26" fmla="*/ 1920 w 10240"/>
              <a:gd name="T27" fmla="*/ 1920 h 11520"/>
              <a:gd name="T28" fmla="*/ 2240 w 10240"/>
              <a:gd name="T29" fmla="*/ 2560 h 11520"/>
              <a:gd name="T30" fmla="*/ 2560 w 10240"/>
              <a:gd name="T31" fmla="*/ 1920 h 11520"/>
              <a:gd name="T32" fmla="*/ 7680 w 10240"/>
              <a:gd name="T33" fmla="*/ 2240 h 11520"/>
              <a:gd name="T34" fmla="*/ 8320 w 10240"/>
              <a:gd name="T35" fmla="*/ 2240 h 11520"/>
              <a:gd name="T36" fmla="*/ 9600 w 10240"/>
              <a:gd name="T37" fmla="*/ 1920 h 11520"/>
              <a:gd name="T38" fmla="*/ 2560 w 10240"/>
              <a:gd name="T39" fmla="*/ 6080 h 11520"/>
              <a:gd name="T40" fmla="*/ 2560 w 10240"/>
              <a:gd name="T41" fmla="*/ 6720 h 11520"/>
              <a:gd name="T42" fmla="*/ 2560 w 10240"/>
              <a:gd name="T43" fmla="*/ 5440 h 11520"/>
              <a:gd name="T44" fmla="*/ 5120 w 10240"/>
              <a:gd name="T45" fmla="*/ 6080 h 11520"/>
              <a:gd name="T46" fmla="*/ 5120 w 10240"/>
              <a:gd name="T47" fmla="*/ 6720 h 11520"/>
              <a:gd name="T48" fmla="*/ 5120 w 10240"/>
              <a:gd name="T49" fmla="*/ 5440 h 11520"/>
              <a:gd name="T50" fmla="*/ 7680 w 10240"/>
              <a:gd name="T51" fmla="*/ 6080 h 11520"/>
              <a:gd name="T52" fmla="*/ 7680 w 10240"/>
              <a:gd name="T53" fmla="*/ 6720 h 11520"/>
              <a:gd name="T54" fmla="*/ 7680 w 10240"/>
              <a:gd name="T55" fmla="*/ 5440 h 11520"/>
              <a:gd name="T56" fmla="*/ 2560 w 10240"/>
              <a:gd name="T57" fmla="*/ 8320 h 11520"/>
              <a:gd name="T58" fmla="*/ 2560 w 10240"/>
              <a:gd name="T59" fmla="*/ 8960 h 11520"/>
              <a:gd name="T60" fmla="*/ 2560 w 10240"/>
              <a:gd name="T61" fmla="*/ 7680 h 11520"/>
              <a:gd name="T62" fmla="*/ 5120 w 10240"/>
              <a:gd name="T63" fmla="*/ 8320 h 11520"/>
              <a:gd name="T64" fmla="*/ 5120 w 10240"/>
              <a:gd name="T65" fmla="*/ 8960 h 11520"/>
              <a:gd name="T66" fmla="*/ 5120 w 10240"/>
              <a:gd name="T67" fmla="*/ 7680 h 11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0240" h="11520">
                <a:moveTo>
                  <a:pt x="9920" y="1280"/>
                </a:moveTo>
                <a:lnTo>
                  <a:pt x="8320" y="1280"/>
                </a:lnTo>
                <a:lnTo>
                  <a:pt x="8320" y="320"/>
                </a:lnTo>
                <a:cubicBezTo>
                  <a:pt x="8320" y="160"/>
                  <a:pt x="8160" y="0"/>
                  <a:pt x="8000" y="0"/>
                </a:cubicBezTo>
                <a:cubicBezTo>
                  <a:pt x="7840" y="0"/>
                  <a:pt x="7680" y="160"/>
                  <a:pt x="7680" y="320"/>
                </a:cubicBezTo>
                <a:lnTo>
                  <a:pt x="7680" y="1280"/>
                </a:lnTo>
                <a:lnTo>
                  <a:pt x="2560" y="1280"/>
                </a:lnTo>
                <a:lnTo>
                  <a:pt x="2560" y="320"/>
                </a:lnTo>
                <a:cubicBezTo>
                  <a:pt x="2560" y="160"/>
                  <a:pt x="2400" y="0"/>
                  <a:pt x="2240" y="0"/>
                </a:cubicBezTo>
                <a:cubicBezTo>
                  <a:pt x="2080" y="0"/>
                  <a:pt x="1920" y="160"/>
                  <a:pt x="1920" y="320"/>
                </a:cubicBezTo>
                <a:lnTo>
                  <a:pt x="1920" y="1280"/>
                </a:lnTo>
                <a:lnTo>
                  <a:pt x="320" y="1280"/>
                </a:lnTo>
                <a:cubicBezTo>
                  <a:pt x="128" y="1280"/>
                  <a:pt x="0" y="1408"/>
                  <a:pt x="0" y="1600"/>
                </a:cubicBezTo>
                <a:lnTo>
                  <a:pt x="0" y="11200"/>
                </a:lnTo>
                <a:cubicBezTo>
                  <a:pt x="0" y="11392"/>
                  <a:pt x="128" y="11520"/>
                  <a:pt x="320" y="11520"/>
                </a:cubicBezTo>
                <a:lnTo>
                  <a:pt x="9920" y="11520"/>
                </a:lnTo>
                <a:cubicBezTo>
                  <a:pt x="10112" y="11520"/>
                  <a:pt x="10240" y="11392"/>
                  <a:pt x="10240" y="11200"/>
                </a:cubicBezTo>
                <a:lnTo>
                  <a:pt x="10240" y="1600"/>
                </a:lnTo>
                <a:cubicBezTo>
                  <a:pt x="10240" y="1408"/>
                  <a:pt x="10112" y="1280"/>
                  <a:pt x="9920" y="1280"/>
                </a:cubicBezTo>
                <a:close/>
                <a:moveTo>
                  <a:pt x="9600" y="10880"/>
                </a:moveTo>
                <a:lnTo>
                  <a:pt x="640" y="10880"/>
                </a:lnTo>
                <a:lnTo>
                  <a:pt x="640" y="3840"/>
                </a:lnTo>
                <a:lnTo>
                  <a:pt x="9600" y="3840"/>
                </a:lnTo>
                <a:lnTo>
                  <a:pt x="9600" y="10880"/>
                </a:lnTo>
                <a:close/>
                <a:moveTo>
                  <a:pt x="9600" y="3200"/>
                </a:moveTo>
                <a:lnTo>
                  <a:pt x="640" y="3200"/>
                </a:lnTo>
                <a:lnTo>
                  <a:pt x="640" y="1920"/>
                </a:lnTo>
                <a:lnTo>
                  <a:pt x="1920" y="1920"/>
                </a:lnTo>
                <a:lnTo>
                  <a:pt x="1920" y="2240"/>
                </a:lnTo>
                <a:cubicBezTo>
                  <a:pt x="1920" y="2400"/>
                  <a:pt x="2080" y="2560"/>
                  <a:pt x="2240" y="2560"/>
                </a:cubicBezTo>
                <a:cubicBezTo>
                  <a:pt x="2400" y="2560"/>
                  <a:pt x="2560" y="2400"/>
                  <a:pt x="2560" y="2240"/>
                </a:cubicBezTo>
                <a:lnTo>
                  <a:pt x="2560" y="1920"/>
                </a:lnTo>
                <a:lnTo>
                  <a:pt x="7680" y="1920"/>
                </a:lnTo>
                <a:lnTo>
                  <a:pt x="7680" y="2240"/>
                </a:lnTo>
                <a:cubicBezTo>
                  <a:pt x="7680" y="2400"/>
                  <a:pt x="7840" y="2560"/>
                  <a:pt x="8000" y="2560"/>
                </a:cubicBezTo>
                <a:cubicBezTo>
                  <a:pt x="8160" y="2560"/>
                  <a:pt x="8320" y="2400"/>
                  <a:pt x="8320" y="2240"/>
                </a:cubicBezTo>
                <a:lnTo>
                  <a:pt x="8320" y="1920"/>
                </a:lnTo>
                <a:lnTo>
                  <a:pt x="9600" y="1920"/>
                </a:lnTo>
                <a:lnTo>
                  <a:pt x="9600" y="3200"/>
                </a:lnTo>
                <a:close/>
                <a:moveTo>
                  <a:pt x="2560" y="6080"/>
                </a:moveTo>
                <a:close/>
                <a:moveTo>
                  <a:pt x="1920" y="6080"/>
                </a:moveTo>
                <a:cubicBezTo>
                  <a:pt x="1920" y="6433"/>
                  <a:pt x="2207" y="6720"/>
                  <a:pt x="2560" y="6720"/>
                </a:cubicBezTo>
                <a:cubicBezTo>
                  <a:pt x="2913" y="6720"/>
                  <a:pt x="3200" y="6433"/>
                  <a:pt x="3200" y="6080"/>
                </a:cubicBezTo>
                <a:cubicBezTo>
                  <a:pt x="3200" y="5727"/>
                  <a:pt x="2913" y="5440"/>
                  <a:pt x="2560" y="5440"/>
                </a:cubicBezTo>
                <a:cubicBezTo>
                  <a:pt x="2207" y="5440"/>
                  <a:pt x="1920" y="5727"/>
                  <a:pt x="1920" y="6080"/>
                </a:cubicBezTo>
                <a:close/>
                <a:moveTo>
                  <a:pt x="5120" y="6080"/>
                </a:moveTo>
                <a:close/>
                <a:moveTo>
                  <a:pt x="4480" y="6080"/>
                </a:moveTo>
                <a:cubicBezTo>
                  <a:pt x="4480" y="6433"/>
                  <a:pt x="4767" y="6720"/>
                  <a:pt x="5120" y="6720"/>
                </a:cubicBezTo>
                <a:cubicBezTo>
                  <a:pt x="5473" y="6720"/>
                  <a:pt x="5760" y="6433"/>
                  <a:pt x="5760" y="6080"/>
                </a:cubicBezTo>
                <a:cubicBezTo>
                  <a:pt x="5760" y="5727"/>
                  <a:pt x="5473" y="5440"/>
                  <a:pt x="5120" y="5440"/>
                </a:cubicBezTo>
                <a:cubicBezTo>
                  <a:pt x="4767" y="5440"/>
                  <a:pt x="4480" y="5727"/>
                  <a:pt x="4480" y="6080"/>
                </a:cubicBezTo>
                <a:close/>
                <a:moveTo>
                  <a:pt x="7680" y="6080"/>
                </a:moveTo>
                <a:close/>
                <a:moveTo>
                  <a:pt x="7040" y="6080"/>
                </a:moveTo>
                <a:cubicBezTo>
                  <a:pt x="7040" y="6433"/>
                  <a:pt x="7327" y="6720"/>
                  <a:pt x="7680" y="6720"/>
                </a:cubicBezTo>
                <a:cubicBezTo>
                  <a:pt x="8033" y="6720"/>
                  <a:pt x="8320" y="6433"/>
                  <a:pt x="8320" y="6080"/>
                </a:cubicBezTo>
                <a:cubicBezTo>
                  <a:pt x="8320" y="5727"/>
                  <a:pt x="8033" y="5440"/>
                  <a:pt x="7680" y="5440"/>
                </a:cubicBezTo>
                <a:cubicBezTo>
                  <a:pt x="7327" y="5440"/>
                  <a:pt x="7040" y="5727"/>
                  <a:pt x="7040" y="6080"/>
                </a:cubicBezTo>
                <a:close/>
                <a:moveTo>
                  <a:pt x="2560" y="8320"/>
                </a:moveTo>
                <a:close/>
                <a:moveTo>
                  <a:pt x="1920" y="8320"/>
                </a:moveTo>
                <a:cubicBezTo>
                  <a:pt x="1920" y="8673"/>
                  <a:pt x="2207" y="8960"/>
                  <a:pt x="2560" y="8960"/>
                </a:cubicBezTo>
                <a:cubicBezTo>
                  <a:pt x="2913" y="8960"/>
                  <a:pt x="3200" y="8673"/>
                  <a:pt x="3200" y="8320"/>
                </a:cubicBezTo>
                <a:cubicBezTo>
                  <a:pt x="3200" y="7967"/>
                  <a:pt x="2913" y="7680"/>
                  <a:pt x="2560" y="7680"/>
                </a:cubicBezTo>
                <a:cubicBezTo>
                  <a:pt x="2207" y="7680"/>
                  <a:pt x="1920" y="7967"/>
                  <a:pt x="1920" y="8320"/>
                </a:cubicBezTo>
                <a:close/>
                <a:moveTo>
                  <a:pt x="5120" y="8320"/>
                </a:moveTo>
                <a:close/>
                <a:moveTo>
                  <a:pt x="4480" y="8320"/>
                </a:moveTo>
                <a:cubicBezTo>
                  <a:pt x="4480" y="8673"/>
                  <a:pt x="4767" y="8960"/>
                  <a:pt x="5120" y="8960"/>
                </a:cubicBezTo>
                <a:cubicBezTo>
                  <a:pt x="5473" y="8960"/>
                  <a:pt x="5760" y="8673"/>
                  <a:pt x="5760" y="8320"/>
                </a:cubicBezTo>
                <a:cubicBezTo>
                  <a:pt x="5760" y="7967"/>
                  <a:pt x="5473" y="7680"/>
                  <a:pt x="5120" y="7680"/>
                </a:cubicBezTo>
                <a:cubicBezTo>
                  <a:pt x="4767" y="7680"/>
                  <a:pt x="4480" y="7967"/>
                  <a:pt x="4480" y="83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lIns="91440" numCol="1" rIns="91440" rot="0" rtlCol="0" spcCol="0" spcFirstLastPara="0" tIns="45720" vert="horz" wrap="square">
            <a:no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altLang="en-US" lang="zh-CN">
              <a:cs typeface="Roboto Black" panose="02000000000000000000" charset="0"/>
            </a:endParaRPr>
          </a:p>
        </p:txBody>
      </p:sp>
      <p:sp>
        <p:nvSpPr>
          <p:cNvPr id="1048599" name="矩形 24"/>
          <p:cNvSpPr/>
          <p:nvPr/>
        </p:nvSpPr>
        <p:spPr>
          <a:xfrm>
            <a:off x="444500" y="1416858"/>
            <a:ext cx="5880098" cy="1285240"/>
          </a:xfrm>
          <a:prstGeom prst="rect"/>
        </p:spPr>
        <p:txBody>
          <a:bodyPr wrap="square">
            <a:spAutoFit/>
          </a:bodyPr>
          <a:p>
            <a:r>
              <a:rPr altLang="en-US" dirty="0" sz="8000" lang="zh-CN">
                <a:solidFill>
                  <a:srgbClr val="434043"/>
                </a:solidFill>
                <a:latin typeface="+mj-ea"/>
                <a:ea typeface="+mj-ea"/>
                <a:cs typeface="Roboto Black" panose="02000000000000000000" charset="0"/>
              </a:rPr>
              <a:t>P</a:t>
            </a:r>
            <a:r>
              <a:rPr altLang="en-US" dirty="0" sz="4600" lang="zh-CN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roblem Analysis</a:t>
            </a:r>
          </a:p>
        </p:txBody>
      </p:sp>
      <p:sp>
        <p:nvSpPr>
          <p:cNvPr id="1048600" name="矩形 25"/>
          <p:cNvSpPr/>
          <p:nvPr/>
        </p:nvSpPr>
        <p:spPr>
          <a:xfrm>
            <a:off x="6324599" y="1215515"/>
            <a:ext cx="1560513" cy="802640"/>
          </a:xfrm>
          <a:prstGeom prst="rect"/>
        </p:spPr>
        <p:txBody>
          <a:bodyPr wrap="square">
            <a:spAutoFit/>
          </a:bodyPr>
          <a:p>
            <a:pPr algn="ctr"/>
            <a:r>
              <a:rPr altLang="en-US" dirty="0" sz="2400" lang="zh-CN">
                <a:solidFill>
                  <a:schemeClr val="bg1"/>
                </a:solidFill>
                <a:latin typeface="+mj-ea"/>
                <a:ea typeface="+mj-ea"/>
                <a:cs typeface="Roboto Black" panose="02000000000000000000" charset="0"/>
              </a:rPr>
              <a:t>WPS OFFICE</a:t>
            </a:r>
          </a:p>
        </p:txBody>
      </p:sp>
      <p:grpSp>
        <p:nvGrpSpPr>
          <p:cNvPr id="28" name="组合 30"/>
          <p:cNvGrpSpPr/>
          <p:nvPr/>
        </p:nvGrpSpPr>
        <p:grpSpPr>
          <a:xfrm>
            <a:off x="1195607" y="1440445"/>
            <a:ext cx="2123857" cy="502883"/>
            <a:chOff x="1219200" y="1685229"/>
            <a:chExt cx="2505075" cy="593147"/>
          </a:xfrm>
          <a:solidFill>
            <a:srgbClr val="434043"/>
          </a:solidFill>
        </p:grpSpPr>
        <p:sp>
          <p:nvSpPr>
            <p:cNvPr id="1048601" name="椭圆 26"/>
            <p:cNvSpPr/>
            <p:nvPr/>
          </p:nvSpPr>
          <p:spPr>
            <a:xfrm>
              <a:off x="1219200" y="1685229"/>
              <a:ext cx="593147" cy="593147"/>
            </a:xfrm>
            <a:prstGeom prst="ellipse"/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r>
                <a:rPr altLang="zh-CN" dirty="0" lang="en-US">
                  <a:latin typeface="+mj-ea"/>
                  <a:ea typeface="+mj-ea"/>
                  <a:cs typeface="Roboto Black" panose="02000000000000000000" charset="0"/>
                </a:rPr>
                <a:t>2</a:t>
              </a:r>
              <a:endParaRPr altLang="en-US" dirty="0" lang="zh-CN">
                <a:latin typeface="+mj-ea"/>
                <a:ea typeface="+mj-ea"/>
                <a:cs typeface="Roboto Black" panose="02000000000000000000" charset="0"/>
              </a:endParaRPr>
            </a:p>
          </p:txBody>
        </p:sp>
        <p:sp>
          <p:nvSpPr>
            <p:cNvPr id="1048602" name="椭圆 27"/>
            <p:cNvSpPr/>
            <p:nvPr/>
          </p:nvSpPr>
          <p:spPr>
            <a:xfrm>
              <a:off x="1856509" y="1685229"/>
              <a:ext cx="593147" cy="593147"/>
            </a:xfrm>
            <a:prstGeom prst="ellipse"/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r>
                <a:rPr altLang="zh-CN" dirty="0" lang="en-US">
                  <a:latin typeface="+mj-ea"/>
                  <a:ea typeface="+mj-ea"/>
                  <a:cs typeface="Roboto Black" panose="02000000000000000000" charset="0"/>
                </a:rPr>
                <a:t>0</a:t>
              </a:r>
              <a:endParaRPr altLang="en-US" dirty="0" lang="zh-CN">
                <a:latin typeface="+mj-ea"/>
                <a:ea typeface="+mj-ea"/>
                <a:cs typeface="Roboto Black" panose="02000000000000000000" charset="0"/>
              </a:endParaRPr>
            </a:p>
          </p:txBody>
        </p:sp>
        <p:sp>
          <p:nvSpPr>
            <p:cNvPr id="1048603" name="椭圆 28"/>
            <p:cNvSpPr/>
            <p:nvPr/>
          </p:nvSpPr>
          <p:spPr>
            <a:xfrm>
              <a:off x="2493818" y="1685229"/>
              <a:ext cx="593147" cy="593147"/>
            </a:xfrm>
            <a:prstGeom prst="ellipse"/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r>
                <a:rPr altLang="zh-CN" dirty="0" lang="en-US">
                  <a:latin typeface="+mj-ea"/>
                  <a:ea typeface="+mj-ea"/>
                  <a:cs typeface="Roboto Black" panose="02000000000000000000" charset="0"/>
                </a:rPr>
                <a:t>X</a:t>
              </a:r>
              <a:endParaRPr altLang="en-US" dirty="0" lang="zh-CN">
                <a:latin typeface="+mj-ea"/>
                <a:ea typeface="+mj-ea"/>
                <a:cs typeface="Roboto Black" panose="02000000000000000000" charset="0"/>
              </a:endParaRPr>
            </a:p>
          </p:txBody>
        </p:sp>
        <p:sp>
          <p:nvSpPr>
            <p:cNvPr id="1048604" name="椭圆 29"/>
            <p:cNvSpPr/>
            <p:nvPr/>
          </p:nvSpPr>
          <p:spPr>
            <a:xfrm>
              <a:off x="3131128" y="1685229"/>
              <a:ext cx="593147" cy="593147"/>
            </a:xfrm>
            <a:prstGeom prst="ellipse"/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r>
                <a:rPr altLang="zh-CN" dirty="0" lang="en-US">
                  <a:latin typeface="+mj-ea"/>
                  <a:ea typeface="+mj-ea"/>
                  <a:cs typeface="Roboto Black" panose="02000000000000000000" charset="0"/>
                </a:rPr>
                <a:t>X</a:t>
              </a:r>
              <a:endParaRPr altLang="en-US" dirty="0" lang="zh-CN">
                <a:latin typeface="+mj-ea"/>
                <a:ea typeface="+mj-ea"/>
                <a:cs typeface="Roboto Black" panose="02000000000000000000" charset="0"/>
              </a:endParaRPr>
            </a:p>
          </p:txBody>
        </p:sp>
      </p:grpSp>
      <p:sp>
        <p:nvSpPr>
          <p:cNvPr id="1048605" name="矩形 31"/>
          <p:cNvSpPr/>
          <p:nvPr/>
        </p:nvSpPr>
        <p:spPr>
          <a:xfrm>
            <a:off x="501769" y="2492451"/>
            <a:ext cx="5460881" cy="430887"/>
          </a:xfrm>
          <a:prstGeom prst="rect"/>
        </p:spPr>
        <p:txBody>
          <a:bodyPr wrap="square">
            <a:spAutoFit/>
          </a:bodyPr>
          <a:p>
            <a:r>
              <a:rPr altLang="en-US" dirty="0" sz="2200" lang="zh-CN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A picture is worth a thousand words</a:t>
            </a:r>
          </a:p>
        </p:txBody>
      </p:sp>
      <p:cxnSp>
        <p:nvCxnSpPr>
          <p:cNvPr id="3145728" name="直接连接符 33"/>
          <p:cNvCxnSpPr>
            <a:cxnSpLocks/>
          </p:cNvCxnSpPr>
          <p:nvPr/>
        </p:nvCxnSpPr>
        <p:spPr>
          <a:xfrm>
            <a:off x="585594" y="3363151"/>
            <a:ext cx="989206" cy="0"/>
          </a:xfrm>
          <a:prstGeom prst="line"/>
          <a:ln w="19050">
            <a:solidFill>
              <a:srgbClr val="FD4A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06" name="矩形 36"/>
          <p:cNvSpPr/>
          <p:nvPr/>
        </p:nvSpPr>
        <p:spPr>
          <a:xfrm>
            <a:off x="495300" y="4560136"/>
            <a:ext cx="5127829" cy="617670"/>
          </a:xfrm>
          <a:prstGeom prst="rect"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cs typeface="Roboto Black" panose="02000000000000000000" charset="0"/>
              </a:rPr>
              <a:t>It serves a variety of purposes, making presentations powerful tools for convincing and teaching.</a:t>
            </a:r>
            <a:endParaRPr altLang="en-US" dirty="0" sz="1200" lang="zh-CN">
              <a:solidFill>
                <a:schemeClr val="tx1">
                  <a:lumMod val="75000"/>
                  <a:lumOff val="25000"/>
                </a:schemeClr>
              </a:solidFill>
              <a:cs typeface="Roboto Black" panose="02000000000000000000" charset="0"/>
            </a:endParaRPr>
          </a:p>
        </p:txBody>
      </p:sp>
      <p:sp>
        <p:nvSpPr>
          <p:cNvPr id="1048607" name="矩形: 圆角 37"/>
          <p:cNvSpPr/>
          <p:nvPr/>
        </p:nvSpPr>
        <p:spPr>
          <a:xfrm>
            <a:off x="587374" y="3923216"/>
            <a:ext cx="1361515" cy="430884"/>
          </a:xfrm>
          <a:prstGeom prst="roundRect">
            <a:avLst>
              <a:gd name="adj" fmla="val 50000"/>
            </a:avLst>
          </a:prstGeom>
          <a:solidFill>
            <a:srgbClr val="FD4A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sz="1600" lang="en-US">
                <a:latin typeface="+mj-ea"/>
                <a:ea typeface="+mj-ea"/>
                <a:cs typeface="Roboto Black" panose="02000000000000000000" charset="0"/>
              </a:rPr>
              <a:t>Problem</a:t>
            </a:r>
            <a:endParaRPr altLang="en-US" dirty="0" sz="1600" lang="zh-CN"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608" name="矩形: 圆角 38"/>
          <p:cNvSpPr/>
          <p:nvPr/>
        </p:nvSpPr>
        <p:spPr>
          <a:xfrm>
            <a:off x="2205430" y="3923216"/>
            <a:ext cx="1361515" cy="430884"/>
          </a:xfrm>
          <a:prstGeom prst="roundRect">
            <a:avLst>
              <a:gd name="adj" fmla="val 50000"/>
            </a:avLst>
          </a:prstGeom>
          <a:solidFill>
            <a:srgbClr val="FD4A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sz="1600" lang="en-US">
                <a:latin typeface="+mj-ea"/>
                <a:ea typeface="+mj-ea"/>
                <a:cs typeface="Roboto Black" panose="02000000000000000000" charset="0"/>
              </a:rPr>
              <a:t>Review</a:t>
            </a:r>
            <a:endParaRPr altLang="en-US" dirty="0" sz="1600" lang="zh-CN"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609" name="矩形: 圆角 39"/>
          <p:cNvSpPr/>
          <p:nvPr/>
        </p:nvSpPr>
        <p:spPr>
          <a:xfrm>
            <a:off x="3823487" y="3923216"/>
            <a:ext cx="1361515" cy="430884"/>
          </a:xfrm>
          <a:prstGeom prst="roundRect">
            <a:avLst>
              <a:gd name="adj" fmla="val 50000"/>
            </a:avLst>
          </a:prstGeom>
          <a:solidFill>
            <a:srgbClr val="FD4A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sz="1600" lang="en-US">
                <a:latin typeface="+mj-ea"/>
                <a:ea typeface="+mj-ea"/>
                <a:cs typeface="Roboto Black" panose="02000000000000000000" charset="0"/>
              </a:rPr>
              <a:t>Overview</a:t>
            </a:r>
            <a:endParaRPr altLang="en-US" dirty="0" sz="1600" lang="zh-CN"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610" name="矩形 40"/>
          <p:cNvSpPr/>
          <p:nvPr/>
        </p:nvSpPr>
        <p:spPr>
          <a:xfrm>
            <a:off x="1637740" y="3116531"/>
            <a:ext cx="4077260" cy="523220"/>
          </a:xfrm>
          <a:prstGeom prst="rect"/>
        </p:spPr>
        <p:txBody>
          <a:bodyPr wrap="square">
            <a:spAutoFit/>
          </a:bodyPr>
          <a:p>
            <a:r>
              <a:rPr altLang="en-US" dirty="0" sz="1400" lang="zh-CN">
                <a:solidFill>
                  <a:srgbClr val="434043"/>
                </a:solidFill>
                <a:latin typeface="+mj-ea"/>
                <a:ea typeface="+mj-ea"/>
                <a:cs typeface="Roboto Black" panose="02000000000000000000" charset="0"/>
              </a:rPr>
              <a:t>Making presentations powerful tools for convincing and teaching.</a:t>
            </a:r>
          </a:p>
        </p:txBody>
      </p:sp>
      <p:sp>
        <p:nvSpPr>
          <p:cNvPr id="1048611" name="矩形 41"/>
          <p:cNvSpPr/>
          <p:nvPr/>
        </p:nvSpPr>
        <p:spPr>
          <a:xfrm>
            <a:off x="484211" y="5801682"/>
            <a:ext cx="2919389" cy="338554"/>
          </a:xfrm>
          <a:prstGeom prst="rect"/>
        </p:spPr>
        <p:txBody>
          <a:bodyPr wrap="square">
            <a:spAutoFit/>
          </a:bodyPr>
          <a:p>
            <a:r>
              <a:rPr altLang="zh-CN" dirty="0" sz="1600" lang="en-US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-Speaker </a:t>
            </a:r>
            <a:r>
              <a:rPr altLang="zh-CN" dirty="0" sz="1600" lang="en-US" err="1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name:XXX</a:t>
            </a:r>
            <a:endParaRPr altLang="en-US" dirty="0" sz="1600" lang="zh-CN">
              <a:solidFill>
                <a:srgbClr val="FD4A51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612" name="矩形 42"/>
          <p:cNvSpPr/>
          <p:nvPr/>
        </p:nvSpPr>
        <p:spPr>
          <a:xfrm>
            <a:off x="10013155" y="154705"/>
            <a:ext cx="2042547" cy="646331"/>
          </a:xfrm>
          <a:prstGeom prst="rect"/>
        </p:spPr>
        <p:txBody>
          <a:bodyPr wrap="square">
            <a:spAutoFit/>
          </a:bodyPr>
          <a:p>
            <a:pPr algn="r"/>
            <a:r>
              <a:rPr altLang="zh-CN" dirty="0" lang="en-US">
                <a:solidFill>
                  <a:schemeClr val="bg1"/>
                </a:solidFill>
                <a:latin typeface="+mj-ea"/>
                <a:cs typeface="Roboto Black" panose="02000000000000000000" charset="0"/>
              </a:rPr>
              <a:t>Name Of The Section</a:t>
            </a:r>
            <a:endParaRPr altLang="en-US" dirty="0" lang="zh-CN">
              <a:solidFill>
                <a:schemeClr val="bg1"/>
              </a:solidFill>
              <a:latin typeface="+mj-ea"/>
              <a:cs typeface="Roboto Black" panose="02000000000000000000" charset="0"/>
            </a:endParaRPr>
          </a:p>
        </p:txBody>
      </p:sp>
      <p:cxnSp>
        <p:nvCxnSpPr>
          <p:cNvPr id="3145729" name="直接连接符 43"/>
          <p:cNvCxnSpPr>
            <a:cxnSpLocks/>
          </p:cNvCxnSpPr>
          <p:nvPr/>
        </p:nvCxnSpPr>
        <p:spPr>
          <a:xfrm>
            <a:off x="9210675" y="619550"/>
            <a:ext cx="1823753" cy="0"/>
          </a:xfrm>
          <a:prstGeom prst="line"/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30" name="直接连接符 45"/>
          <p:cNvCxnSpPr>
            <a:cxnSpLocks/>
          </p:cNvCxnSpPr>
          <p:nvPr/>
        </p:nvCxnSpPr>
        <p:spPr>
          <a:xfrm>
            <a:off x="-74428" y="6664750"/>
            <a:ext cx="6551428" cy="0"/>
          </a:xfrm>
          <a:prstGeom prst="line"/>
          <a:ln w="12700">
            <a:solidFill>
              <a:srgbClr val="4340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7" name="矩形 40"/>
          <p:cNvSpPr/>
          <p:nvPr/>
        </p:nvSpPr>
        <p:spPr>
          <a:xfrm>
            <a:off x="845895" y="256119"/>
            <a:ext cx="7669455" cy="707886"/>
          </a:xfrm>
          <a:prstGeom prst="rect"/>
        </p:spPr>
        <p:txBody>
          <a:bodyPr wrap="square">
            <a:spAutoFit/>
          </a:bodyPr>
          <a:p>
            <a:r>
              <a:rPr altLang="zh-CN" dirty="0" sz="4000" lang="en-US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Current Status</a:t>
            </a:r>
            <a:endParaRPr altLang="en-US" dirty="0" sz="4000" lang="zh-CN">
              <a:solidFill>
                <a:srgbClr val="FD4A51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788" name="文本框 2"/>
          <p:cNvSpPr txBox="1"/>
          <p:nvPr/>
        </p:nvSpPr>
        <p:spPr>
          <a:xfrm>
            <a:off x="901504" y="2094626"/>
            <a:ext cx="4033353" cy="707886"/>
          </a:xfrm>
          <a:prstGeom prst="rect"/>
          <a:noFill/>
          <a:ln>
            <a:noFill/>
          </a:ln>
        </p:spPr>
        <p:txBody>
          <a:bodyPr anchor="ctr" anchorCtr="0" bIns="45720" lIns="91440" rIns="91440" tIns="45720" wrap="square">
            <a:spAutoFit/>
          </a:bodyPr>
          <a:p>
            <a:pPr lvl="0">
              <a:buSzPct val="25000"/>
            </a:pPr>
            <a:r>
              <a:rPr altLang="zh-CN" cap="all" dirty="0" sz="2000" lang="en-US">
                <a:solidFill>
                  <a:schemeClr val="accent1"/>
                </a:solidFill>
                <a:latin typeface="+mj-ea"/>
                <a:ea typeface="+mj-ea"/>
                <a:cs typeface="+mn-ea"/>
                <a:sym typeface="+mn-lt"/>
              </a:rPr>
              <a:t>A picture is worth a thousand words</a:t>
            </a:r>
            <a:endParaRPr altLang="en-US" cap="all" dirty="0" sz="2000" lang="zh-CN">
              <a:solidFill>
                <a:schemeClr val="accent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048789" name="文本框 3"/>
          <p:cNvSpPr txBox="1"/>
          <p:nvPr/>
        </p:nvSpPr>
        <p:spPr>
          <a:xfrm>
            <a:off x="1400341" y="4951563"/>
            <a:ext cx="1991349" cy="400110"/>
          </a:xfrm>
          <a:prstGeom prst="rect"/>
          <a:noFill/>
          <a:ln>
            <a:noFill/>
          </a:ln>
        </p:spPr>
        <p:txBody>
          <a:bodyPr anchor="ctr" anchorCtr="0" bIns="45720" lIns="91440" rIns="91440" tIns="45720" wrap="square">
            <a:spAutoFit/>
          </a:bodyPr>
          <a:p>
            <a:pPr lvl="0">
              <a:buSzPct val="25000"/>
            </a:pPr>
            <a:r>
              <a:rPr altLang="zh-CN" dirty="0" sz="2000" lang="en-US">
                <a:solidFill>
                  <a:schemeClr val="accent2"/>
                </a:solidFill>
                <a:latin typeface="+mj-ea"/>
                <a:ea typeface="+mj-ea"/>
                <a:cs typeface="+mn-ea"/>
                <a:sym typeface="+mn-lt"/>
              </a:rPr>
              <a:t>Title here</a:t>
            </a:r>
            <a:endParaRPr altLang="en-US" dirty="0" sz="2000" lang="zh-CN">
              <a:solidFill>
                <a:schemeClr val="accent2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048790" name="文本框 4"/>
          <p:cNvSpPr txBox="1"/>
          <p:nvPr/>
        </p:nvSpPr>
        <p:spPr>
          <a:xfrm>
            <a:off x="1377339" y="5311639"/>
            <a:ext cx="1991349" cy="614784"/>
          </a:xfrm>
          <a:prstGeom prst="rect"/>
          <a:noFill/>
          <a:ln>
            <a:noFill/>
          </a:ln>
        </p:spPr>
        <p:txBody>
          <a:bodyPr anchor="t" anchorCtr="0" bIns="45720" lIns="91440" rIns="91440" tIns="45720" wrap="square">
            <a:spAutoFit/>
          </a:bodyPr>
          <a:p>
            <a:pPr lvl="0">
              <a:lnSpc>
                <a:spcPct val="150000"/>
              </a:lnSpc>
            </a:pP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latin typeface="Manrope SemiBold" charset="0"/>
                <a:ea typeface="Manrope SemiBold" charset="0"/>
                <a:cs typeface="+mn-ea"/>
                <a:sym typeface="+mn-lt"/>
              </a:rPr>
              <a:t>It serves a variety of purposes</a:t>
            </a:r>
          </a:p>
        </p:txBody>
      </p:sp>
      <p:sp>
        <p:nvSpPr>
          <p:cNvPr id="1048791" name="圆角矩形 10"/>
          <p:cNvSpPr/>
          <p:nvPr/>
        </p:nvSpPr>
        <p:spPr>
          <a:xfrm>
            <a:off x="962464" y="4996788"/>
            <a:ext cx="412715" cy="412713"/>
          </a:xfrm>
          <a:prstGeom prst="roundRect"/>
          <a:solidFill>
            <a:schemeClr val="accent2"/>
          </a:solidFill>
          <a:ln w="571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lIns="91440" numCol="1" rIns="91440" rot="0" rtlCol="0" spcCol="0" spcFirstLastPara="0" tIns="45720" vert="horz" wrap="square">
            <a:normAutofit lnSpcReduction="10000"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lt1"/>
                </a:solidFill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lt1"/>
                </a:solidFill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lt1"/>
                </a:solidFill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lt1"/>
                </a:solidFill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lt1"/>
                </a:solidFill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lt1"/>
                </a:solidFill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lt1"/>
                </a:solidFill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lt1"/>
                </a:solidFill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altLang="en-US" b="1" dirty="0" sz="2000" lang="zh-CN">
              <a:solidFill>
                <a:schemeClr val="bg1"/>
              </a:solidFill>
              <a:latin typeface="Manrope SemiBold" charset="0"/>
              <a:ea typeface="Manrope SemiBold" charset="0"/>
              <a:cs typeface="+mn-ea"/>
              <a:sym typeface="+mn-lt"/>
            </a:endParaRPr>
          </a:p>
        </p:txBody>
      </p:sp>
      <p:sp>
        <p:nvSpPr>
          <p:cNvPr id="1048792" name="圆角矩形 19"/>
          <p:cNvSpPr/>
          <p:nvPr/>
        </p:nvSpPr>
        <p:spPr>
          <a:xfrm>
            <a:off x="3887501" y="4996789"/>
            <a:ext cx="412715" cy="412713"/>
          </a:xfrm>
          <a:prstGeom prst="roundRect"/>
          <a:solidFill>
            <a:schemeClr val="accent3"/>
          </a:solidFill>
          <a:ln w="571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lIns="91440" numCol="1" rIns="91440" rot="0" rtlCol="0" spcCol="0" spcFirstLastPara="0" tIns="45720" vert="horz" wrap="square">
            <a:normAutofit lnSpcReduction="10000"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lt1"/>
                </a:solidFill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lt1"/>
                </a:solidFill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lt1"/>
                </a:solidFill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lt1"/>
                </a:solidFill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lt1"/>
                </a:solidFill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lt1"/>
                </a:solidFill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lt1"/>
                </a:solidFill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lt1"/>
                </a:solidFill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altLang="en-US" b="1" dirty="0" sz="2000" lang="zh-CN">
              <a:solidFill>
                <a:schemeClr val="bg1"/>
              </a:solidFill>
              <a:latin typeface="Manrope SemiBold" charset="0"/>
              <a:ea typeface="Manrope SemiBold" charset="0"/>
              <a:cs typeface="+mn-ea"/>
              <a:sym typeface="+mn-lt"/>
            </a:endParaRPr>
          </a:p>
        </p:txBody>
      </p:sp>
      <p:sp>
        <p:nvSpPr>
          <p:cNvPr id="1048793" name="文本框 7"/>
          <p:cNvSpPr txBox="1"/>
          <p:nvPr/>
        </p:nvSpPr>
        <p:spPr>
          <a:xfrm>
            <a:off x="4325378" y="4951564"/>
            <a:ext cx="1991349" cy="400110"/>
          </a:xfrm>
          <a:prstGeom prst="rect"/>
          <a:noFill/>
          <a:ln>
            <a:noFill/>
          </a:ln>
        </p:spPr>
        <p:txBody>
          <a:bodyPr anchor="ctr" anchorCtr="0" bIns="45720" lIns="91440" rIns="91440" tIns="45720" wrap="square">
            <a:spAutoFit/>
          </a:bodyPr>
          <a:p>
            <a:pPr lvl="0">
              <a:buSzPct val="25000"/>
            </a:pPr>
            <a:r>
              <a:rPr altLang="zh-CN" dirty="0" sz="2000" lang="en-US">
                <a:solidFill>
                  <a:schemeClr val="accent1"/>
                </a:solidFill>
                <a:latin typeface="+mj-ea"/>
                <a:ea typeface="+mj-ea"/>
                <a:cs typeface="+mn-ea"/>
                <a:sym typeface="+mn-lt"/>
              </a:rPr>
              <a:t>Title here</a:t>
            </a:r>
            <a:endParaRPr altLang="en-US" dirty="0" sz="2000" lang="zh-CN">
              <a:solidFill>
                <a:schemeClr val="accent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048794" name="文本框 8"/>
          <p:cNvSpPr txBox="1"/>
          <p:nvPr/>
        </p:nvSpPr>
        <p:spPr>
          <a:xfrm>
            <a:off x="4302376" y="5311640"/>
            <a:ext cx="1991349" cy="614784"/>
          </a:xfrm>
          <a:prstGeom prst="rect"/>
          <a:noFill/>
          <a:ln>
            <a:noFill/>
          </a:ln>
        </p:spPr>
        <p:txBody>
          <a:bodyPr anchor="t" anchorCtr="0" bIns="45720" lIns="91440" rIns="91440" tIns="45720" wrap="square">
            <a:spAutoFit/>
          </a:bodyPr>
          <a:p>
            <a:pPr lvl="0">
              <a:lnSpc>
                <a:spcPct val="150000"/>
              </a:lnSpc>
            </a:pP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latin typeface="Manrope SemiBold" charset="0"/>
                <a:ea typeface="Manrope SemiBold" charset="0"/>
                <a:cs typeface="+mn-ea"/>
                <a:sym typeface="+mn-lt"/>
              </a:rPr>
              <a:t>It serves a variety of purposes</a:t>
            </a:r>
          </a:p>
        </p:txBody>
      </p:sp>
      <p:sp>
        <p:nvSpPr>
          <p:cNvPr id="1048795" name="矩形 9"/>
          <p:cNvSpPr/>
          <p:nvPr/>
        </p:nvSpPr>
        <p:spPr>
          <a:xfrm>
            <a:off x="901504" y="2903333"/>
            <a:ext cx="4814566" cy="1168781"/>
          </a:xfrm>
          <a:prstGeom prst="rect"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latin typeface="Manrope SemiBold" charset="0"/>
                <a:ea typeface="Manrope SemiBold" charset="0"/>
                <a:cs typeface="+mn-ea"/>
                <a:sym typeface="+mn-lt"/>
              </a:rPr>
              <a:t>It serves a variety of purposes, making presentations powerful tools for convincing and teaching.</a:t>
            </a:r>
          </a:p>
          <a:p>
            <a:pPr>
              <a:lnSpc>
                <a:spcPct val="150000"/>
              </a:lnSpc>
            </a:pP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latin typeface="Manrope SemiBold" charset="0"/>
                <a:ea typeface="Manrope SemiBold" charset="0"/>
                <a:cs typeface="+mn-ea"/>
                <a:sym typeface="+mn-lt"/>
              </a:rPr>
              <a:t>It serves a variety of purposes, making presentations powerful tools for convincing and teaching.</a:t>
            </a:r>
          </a:p>
        </p:txBody>
      </p:sp>
      <p:sp>
        <p:nvSpPr>
          <p:cNvPr id="1048796" name="矩形: 圆角 10"/>
          <p:cNvSpPr/>
          <p:nvPr/>
        </p:nvSpPr>
        <p:spPr>
          <a:xfrm>
            <a:off x="6316727" y="1906436"/>
            <a:ext cx="2416208" cy="2853023"/>
          </a:xfrm>
          <a:prstGeom prst="roundRect"/>
          <a:blipFill>
            <a:blip xmlns:r="http://schemas.openxmlformats.org/officeDocument/2006/relationships" r:embed="rId1"/>
            <a:stretch>
              <a:fillRect l="-38788" r="-383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cs typeface="Roboto Black" panose="02000000000000000000" charset="0"/>
            </a:endParaRPr>
          </a:p>
        </p:txBody>
      </p:sp>
      <p:sp>
        <p:nvSpPr>
          <p:cNvPr id="1048797" name="矩形: 圆角 11"/>
          <p:cNvSpPr/>
          <p:nvPr/>
        </p:nvSpPr>
        <p:spPr>
          <a:xfrm>
            <a:off x="9051110" y="3006426"/>
            <a:ext cx="2416208" cy="2853023"/>
          </a:xfrm>
          <a:prstGeom prst="roundRect"/>
          <a:blipFill>
            <a:blip xmlns:r="http://schemas.openxmlformats.org/officeDocument/2006/relationships" r:embed="rId2"/>
            <a:stretch>
              <a:fillRect l="-38788" r="-383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cs typeface="Roboto Black" panose="02000000000000000000" charset="0"/>
            </a:endParaRPr>
          </a:p>
        </p:txBody>
      </p:sp>
      <p:sp>
        <p:nvSpPr>
          <p:cNvPr id="1048798" name="圆 12"/>
          <p:cNvSpPr txBox="1"/>
          <p:nvPr/>
        </p:nvSpPr>
        <p:spPr bwMode="auto">
          <a:xfrm>
            <a:off x="1015690" y="5030255"/>
            <a:ext cx="308272" cy="370162"/>
          </a:xfrm>
          <a:prstGeom prst="rect"/>
          <a:noFill/>
          <a:ln>
            <a:noFill/>
          </a:ln>
        </p:spPr>
        <p:txBody>
          <a:bodyPr bIns="46800" lIns="90000" rIns="90000" tIns="46800" wrap="none">
            <a:norm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tx1"/>
                </a:solidFill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tx1"/>
                </a:solidFill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tx1"/>
                </a:solidFill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tx1"/>
                </a:solidFill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tx1"/>
                </a:solidFill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tx1"/>
                </a:solidFill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tx1"/>
                </a:solidFill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tx1"/>
                </a:solidFill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tx1"/>
                </a:solidFill>
              </a:defRPr>
            </a:lvl9pPr>
          </a:lstStyle>
          <a:p>
            <a:pPr algn="ctr" defTabSz="914400">
              <a:lnSpc>
                <a:spcPct val="100000"/>
              </a:lnSpc>
              <a:spcBef>
                <a:spcPct val="0"/>
              </a:spcBef>
              <a:buSzPct val="25000"/>
            </a:pPr>
            <a:r>
              <a:rPr altLang="zh-CN" cap="all" dirty="0" sz="1600" lang="en-US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rPr>
              <a:t>01</a:t>
            </a:r>
          </a:p>
        </p:txBody>
      </p:sp>
      <p:sp>
        <p:nvSpPr>
          <p:cNvPr id="1048799" name="圆 12"/>
          <p:cNvSpPr txBox="1"/>
          <p:nvPr/>
        </p:nvSpPr>
        <p:spPr bwMode="auto">
          <a:xfrm>
            <a:off x="3945797" y="5039339"/>
            <a:ext cx="308272" cy="370162"/>
          </a:xfrm>
          <a:prstGeom prst="rect"/>
          <a:noFill/>
          <a:ln>
            <a:noFill/>
          </a:ln>
        </p:spPr>
        <p:txBody>
          <a:bodyPr bIns="46800" lIns="90000" rIns="90000" tIns="46800" wrap="none">
            <a:norm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tx1"/>
                </a:solidFill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tx1"/>
                </a:solidFill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tx1"/>
                </a:solidFill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tx1"/>
                </a:solidFill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tx1"/>
                </a:solidFill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tx1"/>
                </a:solidFill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tx1"/>
                </a:solidFill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tx1"/>
                </a:solidFill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tx1"/>
                </a:solidFill>
              </a:defRPr>
            </a:lvl9pPr>
          </a:lstStyle>
          <a:p>
            <a:pPr algn="ctr" defTabSz="914400">
              <a:spcBef>
                <a:spcPct val="0"/>
              </a:spcBef>
              <a:buSzPct val="25000"/>
            </a:pPr>
            <a:r>
              <a:rPr altLang="zh-CN" cap="all" dirty="0" sz="1600" lang="en-US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rPr>
              <a:t>02</a:t>
            </a:r>
          </a:p>
        </p:txBody>
      </p:sp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3" name="矩形 40"/>
          <p:cNvSpPr/>
          <p:nvPr/>
        </p:nvSpPr>
        <p:spPr>
          <a:xfrm>
            <a:off x="845895" y="256119"/>
            <a:ext cx="7669455" cy="707886"/>
          </a:xfrm>
          <a:prstGeom prst="rect"/>
        </p:spPr>
        <p:txBody>
          <a:bodyPr wrap="square">
            <a:spAutoFit/>
          </a:bodyPr>
          <a:p>
            <a:r>
              <a:rPr altLang="zh-CN" dirty="0" sz="4000" lang="en-US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SWOT Introduction</a:t>
            </a:r>
            <a:endParaRPr altLang="en-US" dirty="0" sz="4000" lang="zh-CN">
              <a:solidFill>
                <a:srgbClr val="FD4A51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804" name="任意多边形 45"/>
          <p:cNvSpPr/>
          <p:nvPr/>
        </p:nvSpPr>
        <p:spPr>
          <a:xfrm rot="5400000">
            <a:off x="2189652" y="1283841"/>
            <a:ext cx="1049610" cy="2277535"/>
          </a:xfrm>
          <a:custGeom>
            <a:avLst/>
            <a:gdLst>
              <a:gd name="connsiteX0" fmla="*/ 0 w 1143173"/>
              <a:gd name="connsiteY0" fmla="*/ 371036 h 2480556"/>
              <a:gd name="connsiteX1" fmla="*/ 258506 w 1143173"/>
              <a:gd name="connsiteY1" fmla="*/ 0 h 2480556"/>
              <a:gd name="connsiteX2" fmla="*/ 517012 w 1143173"/>
              <a:gd name="connsiteY2" fmla="*/ 371036 h 2480556"/>
              <a:gd name="connsiteX3" fmla="*/ 367921 w 1143173"/>
              <a:gd name="connsiteY3" fmla="*/ 371036 h 2480556"/>
              <a:gd name="connsiteX4" fmla="*/ 367921 w 1143173"/>
              <a:gd name="connsiteY4" fmla="*/ 2147526 h 2480556"/>
              <a:gd name="connsiteX5" fmla="*/ 478978 w 1143173"/>
              <a:gd name="connsiteY5" fmla="*/ 2258583 h 2480556"/>
              <a:gd name="connsiteX6" fmla="*/ 823395 w 1143173"/>
              <a:gd name="connsiteY6" fmla="*/ 2258583 h 2480556"/>
              <a:gd name="connsiteX7" fmla="*/ 934452 w 1143173"/>
              <a:gd name="connsiteY7" fmla="*/ 2147526 h 2480556"/>
              <a:gd name="connsiteX8" fmla="*/ 934452 w 1143173"/>
              <a:gd name="connsiteY8" fmla="*/ 1039913 h 2480556"/>
              <a:gd name="connsiteX9" fmla="*/ 1143173 w 1143173"/>
              <a:gd name="connsiteY9" fmla="*/ 1248634 h 2480556"/>
              <a:gd name="connsiteX10" fmla="*/ 1143173 w 1143173"/>
              <a:gd name="connsiteY10" fmla="*/ 2166826 h 2480556"/>
              <a:gd name="connsiteX11" fmla="*/ 829443 w 1143173"/>
              <a:gd name="connsiteY11" fmla="*/ 2480556 h 2480556"/>
              <a:gd name="connsiteX12" fmla="*/ 472929 w 1143173"/>
              <a:gd name="connsiteY12" fmla="*/ 2480556 h 2480556"/>
              <a:gd name="connsiteX13" fmla="*/ 159199 w 1143173"/>
              <a:gd name="connsiteY13" fmla="*/ 2166826 h 2480556"/>
              <a:gd name="connsiteX14" fmla="*/ 159199 w 1143173"/>
              <a:gd name="connsiteY14" fmla="*/ 371036 h 2480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43173" h="2480556">
                <a:moveTo>
                  <a:pt x="0" y="371036"/>
                </a:moveTo>
                <a:lnTo>
                  <a:pt x="258506" y="0"/>
                </a:lnTo>
                <a:lnTo>
                  <a:pt x="517012" y="371036"/>
                </a:lnTo>
                <a:lnTo>
                  <a:pt x="367921" y="371036"/>
                </a:lnTo>
                <a:lnTo>
                  <a:pt x="367921" y="2147526"/>
                </a:lnTo>
                <a:cubicBezTo>
                  <a:pt x="367921" y="2208861"/>
                  <a:pt x="417643" y="2258583"/>
                  <a:pt x="478978" y="2258583"/>
                </a:cubicBezTo>
                <a:lnTo>
                  <a:pt x="823395" y="2258583"/>
                </a:lnTo>
                <a:cubicBezTo>
                  <a:pt x="884730" y="2258583"/>
                  <a:pt x="934452" y="2208861"/>
                  <a:pt x="934452" y="2147526"/>
                </a:cubicBezTo>
                <a:lnTo>
                  <a:pt x="934452" y="1039913"/>
                </a:lnTo>
                <a:lnTo>
                  <a:pt x="1143173" y="1248634"/>
                </a:lnTo>
                <a:lnTo>
                  <a:pt x="1143173" y="2166826"/>
                </a:lnTo>
                <a:cubicBezTo>
                  <a:pt x="1143173" y="2340094"/>
                  <a:pt x="1002711" y="2480556"/>
                  <a:pt x="829443" y="2480556"/>
                </a:cubicBezTo>
                <a:lnTo>
                  <a:pt x="472929" y="2480556"/>
                </a:lnTo>
                <a:cubicBezTo>
                  <a:pt x="299661" y="2480556"/>
                  <a:pt x="159199" y="2340094"/>
                  <a:pt x="159199" y="2166826"/>
                </a:cubicBezTo>
                <a:lnTo>
                  <a:pt x="159199" y="371036"/>
                </a:ln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anchor="ctr" rtlCol="0"/>
          <a:p>
            <a:pPr algn="ctr" defTabSz="914400" eaLnBrk="1" fontAlgn="auto" hangingPunct="1" indent="0" latinLnBrk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1800" i="0" kern="0" kumimoji="0" lang="zh-CN" noProof="0" normalizeH="0" spc="0" strike="noStrike" u="none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Manrope SemiBold" charset="0"/>
              <a:ea typeface="Manrope SemiBold" charset="0"/>
              <a:cs typeface="Manrope SemiBold" charset="0"/>
            </a:endParaRPr>
          </a:p>
        </p:txBody>
      </p:sp>
      <p:sp>
        <p:nvSpPr>
          <p:cNvPr id="1048805" name="矩形 3"/>
          <p:cNvSpPr/>
          <p:nvPr/>
        </p:nvSpPr>
        <p:spPr>
          <a:xfrm>
            <a:off x="1657540" y="2232403"/>
            <a:ext cx="817632" cy="523220"/>
          </a:xfrm>
          <a:prstGeom prst="rect"/>
        </p:spPr>
        <p:txBody>
          <a:bodyPr wrap="square">
            <a:spAutoFit/>
          </a:bodyPr>
          <a:p>
            <a:pPr algn="ctr" defTabSz="914400" eaLnBrk="1" fontAlgn="auto" hangingPunct="1" indent="0" latinLnBrk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dirty="0" sz="2800" kern="0" lang="en-US">
                <a:solidFill>
                  <a:schemeClr val="accent1"/>
                </a:solidFill>
                <a:latin typeface="Roboto Black" panose="02000000000000000000" charset="0"/>
                <a:ea typeface="Roboto Black" panose="02000000000000000000" charset="0"/>
                <a:cs typeface="Manrope SemiBold" charset="0"/>
              </a:rPr>
              <a:t>S</a:t>
            </a:r>
            <a:endParaRPr altLang="en-US" baseline="0" b="0" cap="none" dirty="0" sz="2800" i="0" kern="0" kumimoji="0" lang="zh-CN" noProof="0" normalizeH="0" spc="0" strike="noStrike" u="none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Roboto Black" panose="02000000000000000000" charset="0"/>
              <a:ea typeface="Roboto Black" panose="02000000000000000000" charset="0"/>
              <a:cs typeface="Manrope SemiBold" charset="0"/>
            </a:endParaRPr>
          </a:p>
        </p:txBody>
      </p:sp>
      <p:sp>
        <p:nvSpPr>
          <p:cNvPr id="1048806" name="任意多边形 53"/>
          <p:cNvSpPr/>
          <p:nvPr/>
        </p:nvSpPr>
        <p:spPr>
          <a:xfrm rot="5400000">
            <a:off x="3935697" y="2162948"/>
            <a:ext cx="1049610" cy="2277535"/>
          </a:xfrm>
          <a:custGeom>
            <a:avLst/>
            <a:gdLst>
              <a:gd name="connsiteX0" fmla="*/ 0 w 1143173"/>
              <a:gd name="connsiteY0" fmla="*/ 371036 h 2480556"/>
              <a:gd name="connsiteX1" fmla="*/ 258506 w 1143173"/>
              <a:gd name="connsiteY1" fmla="*/ 0 h 2480556"/>
              <a:gd name="connsiteX2" fmla="*/ 517012 w 1143173"/>
              <a:gd name="connsiteY2" fmla="*/ 371036 h 2480556"/>
              <a:gd name="connsiteX3" fmla="*/ 367921 w 1143173"/>
              <a:gd name="connsiteY3" fmla="*/ 371036 h 2480556"/>
              <a:gd name="connsiteX4" fmla="*/ 367921 w 1143173"/>
              <a:gd name="connsiteY4" fmla="*/ 2147526 h 2480556"/>
              <a:gd name="connsiteX5" fmla="*/ 478978 w 1143173"/>
              <a:gd name="connsiteY5" fmla="*/ 2258583 h 2480556"/>
              <a:gd name="connsiteX6" fmla="*/ 823395 w 1143173"/>
              <a:gd name="connsiteY6" fmla="*/ 2258583 h 2480556"/>
              <a:gd name="connsiteX7" fmla="*/ 934452 w 1143173"/>
              <a:gd name="connsiteY7" fmla="*/ 2147526 h 2480556"/>
              <a:gd name="connsiteX8" fmla="*/ 934452 w 1143173"/>
              <a:gd name="connsiteY8" fmla="*/ 1039913 h 2480556"/>
              <a:gd name="connsiteX9" fmla="*/ 1143173 w 1143173"/>
              <a:gd name="connsiteY9" fmla="*/ 1248634 h 2480556"/>
              <a:gd name="connsiteX10" fmla="*/ 1143173 w 1143173"/>
              <a:gd name="connsiteY10" fmla="*/ 2166826 h 2480556"/>
              <a:gd name="connsiteX11" fmla="*/ 829443 w 1143173"/>
              <a:gd name="connsiteY11" fmla="*/ 2480556 h 2480556"/>
              <a:gd name="connsiteX12" fmla="*/ 472929 w 1143173"/>
              <a:gd name="connsiteY12" fmla="*/ 2480556 h 2480556"/>
              <a:gd name="connsiteX13" fmla="*/ 159199 w 1143173"/>
              <a:gd name="connsiteY13" fmla="*/ 2166826 h 2480556"/>
              <a:gd name="connsiteX14" fmla="*/ 159199 w 1143173"/>
              <a:gd name="connsiteY14" fmla="*/ 371036 h 2480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43173" h="2480556">
                <a:moveTo>
                  <a:pt x="0" y="371036"/>
                </a:moveTo>
                <a:lnTo>
                  <a:pt x="258506" y="0"/>
                </a:lnTo>
                <a:lnTo>
                  <a:pt x="517012" y="371036"/>
                </a:lnTo>
                <a:lnTo>
                  <a:pt x="367921" y="371036"/>
                </a:lnTo>
                <a:lnTo>
                  <a:pt x="367921" y="2147526"/>
                </a:lnTo>
                <a:cubicBezTo>
                  <a:pt x="367921" y="2208861"/>
                  <a:pt x="417643" y="2258583"/>
                  <a:pt x="478978" y="2258583"/>
                </a:cubicBezTo>
                <a:lnTo>
                  <a:pt x="823395" y="2258583"/>
                </a:lnTo>
                <a:cubicBezTo>
                  <a:pt x="884730" y="2258583"/>
                  <a:pt x="934452" y="2208861"/>
                  <a:pt x="934452" y="2147526"/>
                </a:cubicBezTo>
                <a:lnTo>
                  <a:pt x="934452" y="1039913"/>
                </a:lnTo>
                <a:lnTo>
                  <a:pt x="1143173" y="1248634"/>
                </a:lnTo>
                <a:lnTo>
                  <a:pt x="1143173" y="2166826"/>
                </a:lnTo>
                <a:cubicBezTo>
                  <a:pt x="1143173" y="2340094"/>
                  <a:pt x="1002711" y="2480556"/>
                  <a:pt x="829443" y="2480556"/>
                </a:cubicBezTo>
                <a:lnTo>
                  <a:pt x="472929" y="2480556"/>
                </a:lnTo>
                <a:cubicBezTo>
                  <a:pt x="299661" y="2480556"/>
                  <a:pt x="159199" y="2340094"/>
                  <a:pt x="159199" y="2166826"/>
                </a:cubicBezTo>
                <a:lnTo>
                  <a:pt x="159199" y="371036"/>
                </a:lnTo>
                <a:close/>
              </a:path>
            </a:pathLst>
          </a:cu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anchor="ctr" rtlCol="0"/>
          <a:p>
            <a:pPr algn="ctr" defTabSz="914400" eaLnBrk="1" fontAlgn="auto" hangingPunct="1" indent="0" latinLnBrk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1800" i="0" kern="0" kumimoji="0" lang="zh-CN" noProof="0" normalizeH="0" spc="0" strike="noStrike" u="none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Manrope SemiBold" charset="0"/>
              <a:ea typeface="Manrope SemiBold" charset="0"/>
              <a:cs typeface="Manrope SemiBold" charset="0"/>
            </a:endParaRPr>
          </a:p>
        </p:txBody>
      </p:sp>
      <p:sp>
        <p:nvSpPr>
          <p:cNvPr id="1048807" name="矩形 5"/>
          <p:cNvSpPr/>
          <p:nvPr/>
        </p:nvSpPr>
        <p:spPr>
          <a:xfrm>
            <a:off x="3420788" y="3123020"/>
            <a:ext cx="817632" cy="523220"/>
          </a:xfrm>
          <a:prstGeom prst="rect"/>
        </p:spPr>
        <p:txBody>
          <a:bodyPr wrap="square">
            <a:spAutoFit/>
          </a:bodyPr>
          <a:p>
            <a:pPr algn="ctr" defTabSz="914400" eaLnBrk="1" fontAlgn="auto" hangingPunct="1" indent="0" latinLnBrk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aseline="0" b="0" cap="none" dirty="0" sz="2800" i="0" kern="0" kumimoji="0" lang="en-US" noProof="0" normalizeH="0" spc="0" strike="noStrike" u="none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Roboto Black" panose="02000000000000000000" charset="0"/>
                <a:ea typeface="Roboto Black" panose="02000000000000000000" charset="0"/>
                <a:cs typeface="Manrope SemiBold" charset="0"/>
              </a:rPr>
              <a:t>W</a:t>
            </a:r>
            <a:endParaRPr altLang="en-US" baseline="0" b="0" cap="none" dirty="0" sz="2800" i="0" kern="0" kumimoji="0" lang="zh-CN" noProof="0" normalizeH="0" spc="0" strike="noStrike" u="none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Roboto Black" panose="02000000000000000000" charset="0"/>
              <a:ea typeface="Roboto Black" panose="02000000000000000000" charset="0"/>
              <a:cs typeface="Manrope SemiBold" charset="0"/>
            </a:endParaRPr>
          </a:p>
        </p:txBody>
      </p:sp>
      <p:sp>
        <p:nvSpPr>
          <p:cNvPr id="1048808" name="任意多边形 56"/>
          <p:cNvSpPr/>
          <p:nvPr/>
        </p:nvSpPr>
        <p:spPr>
          <a:xfrm rot="5400000">
            <a:off x="2189651" y="3513545"/>
            <a:ext cx="1049610" cy="2277535"/>
          </a:xfrm>
          <a:custGeom>
            <a:avLst/>
            <a:gdLst>
              <a:gd name="connsiteX0" fmla="*/ 0 w 1143173"/>
              <a:gd name="connsiteY0" fmla="*/ 371036 h 2480556"/>
              <a:gd name="connsiteX1" fmla="*/ 258506 w 1143173"/>
              <a:gd name="connsiteY1" fmla="*/ 0 h 2480556"/>
              <a:gd name="connsiteX2" fmla="*/ 517012 w 1143173"/>
              <a:gd name="connsiteY2" fmla="*/ 371036 h 2480556"/>
              <a:gd name="connsiteX3" fmla="*/ 367921 w 1143173"/>
              <a:gd name="connsiteY3" fmla="*/ 371036 h 2480556"/>
              <a:gd name="connsiteX4" fmla="*/ 367921 w 1143173"/>
              <a:gd name="connsiteY4" fmla="*/ 2147526 h 2480556"/>
              <a:gd name="connsiteX5" fmla="*/ 478978 w 1143173"/>
              <a:gd name="connsiteY5" fmla="*/ 2258583 h 2480556"/>
              <a:gd name="connsiteX6" fmla="*/ 823395 w 1143173"/>
              <a:gd name="connsiteY6" fmla="*/ 2258583 h 2480556"/>
              <a:gd name="connsiteX7" fmla="*/ 934452 w 1143173"/>
              <a:gd name="connsiteY7" fmla="*/ 2147526 h 2480556"/>
              <a:gd name="connsiteX8" fmla="*/ 934452 w 1143173"/>
              <a:gd name="connsiteY8" fmla="*/ 1039913 h 2480556"/>
              <a:gd name="connsiteX9" fmla="*/ 1143173 w 1143173"/>
              <a:gd name="connsiteY9" fmla="*/ 1248634 h 2480556"/>
              <a:gd name="connsiteX10" fmla="*/ 1143173 w 1143173"/>
              <a:gd name="connsiteY10" fmla="*/ 2166826 h 2480556"/>
              <a:gd name="connsiteX11" fmla="*/ 829443 w 1143173"/>
              <a:gd name="connsiteY11" fmla="*/ 2480556 h 2480556"/>
              <a:gd name="connsiteX12" fmla="*/ 472929 w 1143173"/>
              <a:gd name="connsiteY12" fmla="*/ 2480556 h 2480556"/>
              <a:gd name="connsiteX13" fmla="*/ 159199 w 1143173"/>
              <a:gd name="connsiteY13" fmla="*/ 2166826 h 2480556"/>
              <a:gd name="connsiteX14" fmla="*/ 159199 w 1143173"/>
              <a:gd name="connsiteY14" fmla="*/ 371036 h 2480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43173" h="2480556">
                <a:moveTo>
                  <a:pt x="0" y="371036"/>
                </a:moveTo>
                <a:lnTo>
                  <a:pt x="258506" y="0"/>
                </a:lnTo>
                <a:lnTo>
                  <a:pt x="517012" y="371036"/>
                </a:lnTo>
                <a:lnTo>
                  <a:pt x="367921" y="371036"/>
                </a:lnTo>
                <a:lnTo>
                  <a:pt x="367921" y="2147526"/>
                </a:lnTo>
                <a:cubicBezTo>
                  <a:pt x="367921" y="2208861"/>
                  <a:pt x="417643" y="2258583"/>
                  <a:pt x="478978" y="2258583"/>
                </a:cubicBezTo>
                <a:lnTo>
                  <a:pt x="823395" y="2258583"/>
                </a:lnTo>
                <a:cubicBezTo>
                  <a:pt x="884730" y="2258583"/>
                  <a:pt x="934452" y="2208861"/>
                  <a:pt x="934452" y="2147526"/>
                </a:cubicBezTo>
                <a:lnTo>
                  <a:pt x="934452" y="1039913"/>
                </a:lnTo>
                <a:lnTo>
                  <a:pt x="1143173" y="1248634"/>
                </a:lnTo>
                <a:lnTo>
                  <a:pt x="1143173" y="2166826"/>
                </a:lnTo>
                <a:cubicBezTo>
                  <a:pt x="1143173" y="2340094"/>
                  <a:pt x="1002711" y="2480556"/>
                  <a:pt x="829443" y="2480556"/>
                </a:cubicBezTo>
                <a:lnTo>
                  <a:pt x="472929" y="2480556"/>
                </a:lnTo>
                <a:cubicBezTo>
                  <a:pt x="299661" y="2480556"/>
                  <a:pt x="159199" y="2340094"/>
                  <a:pt x="159199" y="2166826"/>
                </a:cubicBezTo>
                <a:lnTo>
                  <a:pt x="159199" y="371036"/>
                </a:lnTo>
                <a:close/>
              </a:path>
            </a:pathLst>
          </a:custGeom>
          <a:solidFill>
            <a:schemeClr val="accent3"/>
          </a:solidFill>
          <a:ln w="25400" cap="flat" cmpd="sng" algn="ctr">
            <a:noFill/>
            <a:prstDash val="solid"/>
          </a:ln>
          <a:effectLst/>
        </p:spPr>
        <p:txBody>
          <a:bodyPr anchor="ctr" rtlCol="0"/>
          <a:p>
            <a:pPr algn="ctr" defTabSz="914400" eaLnBrk="1" fontAlgn="auto" hangingPunct="1" indent="0" latinLnBrk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1800" i="0" kern="0" kumimoji="0" lang="zh-CN" noProof="0" normalizeH="0" spc="0" strike="noStrike" u="none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Manrope SemiBold" charset="0"/>
              <a:ea typeface="Manrope SemiBold" charset="0"/>
              <a:cs typeface="Manrope SemiBold" charset="0"/>
            </a:endParaRPr>
          </a:p>
        </p:txBody>
      </p:sp>
      <p:sp>
        <p:nvSpPr>
          <p:cNvPr id="1048809" name="矩形 7"/>
          <p:cNvSpPr/>
          <p:nvPr/>
        </p:nvSpPr>
        <p:spPr>
          <a:xfrm>
            <a:off x="1661964" y="4484312"/>
            <a:ext cx="817632" cy="523220"/>
          </a:xfrm>
          <a:prstGeom prst="rect"/>
        </p:spPr>
        <p:txBody>
          <a:bodyPr wrap="square">
            <a:spAutoFit/>
          </a:bodyPr>
          <a:p>
            <a:pPr algn="ctr" defTabSz="914400" eaLnBrk="1" fontAlgn="auto" hangingPunct="1" indent="0" latinLnBrk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aseline="0" b="0" cap="none" dirty="0" sz="2800" i="0" kern="0" kumimoji="0" lang="en-US" noProof="0" normalizeH="0" spc="0" strike="noStrike" u="none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Roboto Black" panose="02000000000000000000" charset="0"/>
                <a:ea typeface="Roboto Black" panose="02000000000000000000" charset="0"/>
                <a:cs typeface="Manrope SemiBold" charset="0"/>
              </a:rPr>
              <a:t>O</a:t>
            </a:r>
            <a:endParaRPr altLang="en-US" baseline="0" b="0" cap="none" dirty="0" sz="2800" i="0" kern="0" kumimoji="0" lang="zh-CN" noProof="0" normalizeH="0" spc="0" strike="noStrike" u="none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Roboto Black" panose="02000000000000000000" charset="0"/>
              <a:ea typeface="Roboto Black" panose="02000000000000000000" charset="0"/>
              <a:cs typeface="Manrope SemiBold" charset="0"/>
            </a:endParaRPr>
          </a:p>
        </p:txBody>
      </p:sp>
      <p:sp>
        <p:nvSpPr>
          <p:cNvPr id="1048810" name="任意多边形 59"/>
          <p:cNvSpPr/>
          <p:nvPr/>
        </p:nvSpPr>
        <p:spPr>
          <a:xfrm rot="5400000">
            <a:off x="3935696" y="4392652"/>
            <a:ext cx="1049610" cy="2277535"/>
          </a:xfrm>
          <a:custGeom>
            <a:avLst/>
            <a:gdLst>
              <a:gd name="connsiteX0" fmla="*/ 0 w 1143173"/>
              <a:gd name="connsiteY0" fmla="*/ 371036 h 2480556"/>
              <a:gd name="connsiteX1" fmla="*/ 258506 w 1143173"/>
              <a:gd name="connsiteY1" fmla="*/ 0 h 2480556"/>
              <a:gd name="connsiteX2" fmla="*/ 517012 w 1143173"/>
              <a:gd name="connsiteY2" fmla="*/ 371036 h 2480556"/>
              <a:gd name="connsiteX3" fmla="*/ 367921 w 1143173"/>
              <a:gd name="connsiteY3" fmla="*/ 371036 h 2480556"/>
              <a:gd name="connsiteX4" fmla="*/ 367921 w 1143173"/>
              <a:gd name="connsiteY4" fmla="*/ 2147526 h 2480556"/>
              <a:gd name="connsiteX5" fmla="*/ 478978 w 1143173"/>
              <a:gd name="connsiteY5" fmla="*/ 2258583 h 2480556"/>
              <a:gd name="connsiteX6" fmla="*/ 823395 w 1143173"/>
              <a:gd name="connsiteY6" fmla="*/ 2258583 h 2480556"/>
              <a:gd name="connsiteX7" fmla="*/ 934452 w 1143173"/>
              <a:gd name="connsiteY7" fmla="*/ 2147526 h 2480556"/>
              <a:gd name="connsiteX8" fmla="*/ 934452 w 1143173"/>
              <a:gd name="connsiteY8" fmla="*/ 1039913 h 2480556"/>
              <a:gd name="connsiteX9" fmla="*/ 1143173 w 1143173"/>
              <a:gd name="connsiteY9" fmla="*/ 1248634 h 2480556"/>
              <a:gd name="connsiteX10" fmla="*/ 1143173 w 1143173"/>
              <a:gd name="connsiteY10" fmla="*/ 2166826 h 2480556"/>
              <a:gd name="connsiteX11" fmla="*/ 829443 w 1143173"/>
              <a:gd name="connsiteY11" fmla="*/ 2480556 h 2480556"/>
              <a:gd name="connsiteX12" fmla="*/ 472929 w 1143173"/>
              <a:gd name="connsiteY12" fmla="*/ 2480556 h 2480556"/>
              <a:gd name="connsiteX13" fmla="*/ 159199 w 1143173"/>
              <a:gd name="connsiteY13" fmla="*/ 2166826 h 2480556"/>
              <a:gd name="connsiteX14" fmla="*/ 159199 w 1143173"/>
              <a:gd name="connsiteY14" fmla="*/ 371036 h 2480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43173" h="2480556">
                <a:moveTo>
                  <a:pt x="0" y="371036"/>
                </a:moveTo>
                <a:lnTo>
                  <a:pt x="258506" y="0"/>
                </a:lnTo>
                <a:lnTo>
                  <a:pt x="517012" y="371036"/>
                </a:lnTo>
                <a:lnTo>
                  <a:pt x="367921" y="371036"/>
                </a:lnTo>
                <a:lnTo>
                  <a:pt x="367921" y="2147526"/>
                </a:lnTo>
                <a:cubicBezTo>
                  <a:pt x="367921" y="2208861"/>
                  <a:pt x="417643" y="2258583"/>
                  <a:pt x="478978" y="2258583"/>
                </a:cubicBezTo>
                <a:lnTo>
                  <a:pt x="823395" y="2258583"/>
                </a:lnTo>
                <a:cubicBezTo>
                  <a:pt x="884730" y="2258583"/>
                  <a:pt x="934452" y="2208861"/>
                  <a:pt x="934452" y="2147526"/>
                </a:cubicBezTo>
                <a:lnTo>
                  <a:pt x="934452" y="1039913"/>
                </a:lnTo>
                <a:lnTo>
                  <a:pt x="1143173" y="1248634"/>
                </a:lnTo>
                <a:lnTo>
                  <a:pt x="1143173" y="2166826"/>
                </a:lnTo>
                <a:cubicBezTo>
                  <a:pt x="1143173" y="2340094"/>
                  <a:pt x="1002711" y="2480556"/>
                  <a:pt x="829443" y="2480556"/>
                </a:cubicBezTo>
                <a:lnTo>
                  <a:pt x="472929" y="2480556"/>
                </a:lnTo>
                <a:cubicBezTo>
                  <a:pt x="299661" y="2480556"/>
                  <a:pt x="159199" y="2340094"/>
                  <a:pt x="159199" y="2166826"/>
                </a:cubicBezTo>
                <a:lnTo>
                  <a:pt x="159199" y="371036"/>
                </a:lnTo>
                <a:close/>
              </a:path>
            </a:pathLst>
          </a:cu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anchor="ctr" rtlCol="0"/>
          <a:p>
            <a:pPr algn="ctr" defTabSz="914400" eaLnBrk="1" fontAlgn="auto" hangingPunct="1" indent="0" latinLnBrk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1800" i="0" kern="0" kumimoji="0" lang="zh-CN" noProof="0" normalizeH="0" spc="0" strike="noStrike" u="none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Manrope SemiBold" charset="0"/>
              <a:ea typeface="Manrope SemiBold" charset="0"/>
              <a:cs typeface="Manrope SemiBold" charset="0"/>
            </a:endParaRPr>
          </a:p>
        </p:txBody>
      </p:sp>
      <p:sp>
        <p:nvSpPr>
          <p:cNvPr id="1048811" name="矩形 9"/>
          <p:cNvSpPr/>
          <p:nvPr/>
        </p:nvSpPr>
        <p:spPr>
          <a:xfrm>
            <a:off x="3420788" y="5343243"/>
            <a:ext cx="817632" cy="523220"/>
          </a:xfrm>
          <a:prstGeom prst="rect"/>
        </p:spPr>
        <p:txBody>
          <a:bodyPr wrap="square">
            <a:spAutoFit/>
          </a:bodyPr>
          <a:p>
            <a:pPr algn="ctr" defTabSz="914400" eaLnBrk="1" fontAlgn="auto" hangingPunct="1" indent="0" latinLnBrk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aseline="0" b="0" cap="none" dirty="0" sz="2800" i="0" kern="0" kumimoji="0" lang="en-US" noProof="0" normalizeH="0" spc="0" strike="noStrike" u="none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Roboto Black" panose="02000000000000000000" charset="0"/>
                <a:ea typeface="Roboto Black" panose="02000000000000000000" charset="0"/>
                <a:cs typeface="Manrope SemiBold" charset="0"/>
              </a:rPr>
              <a:t>T</a:t>
            </a:r>
            <a:endParaRPr altLang="en-US" baseline="0" b="0" cap="none" dirty="0" sz="2800" i="0" kern="0" kumimoji="0" lang="zh-CN" noProof="0" normalizeH="0" spc="0" strike="noStrike" u="none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Roboto Black" panose="02000000000000000000" charset="0"/>
              <a:ea typeface="Roboto Black" panose="02000000000000000000" charset="0"/>
              <a:cs typeface="Manrope SemiBold" charset="0"/>
            </a:endParaRPr>
          </a:p>
        </p:txBody>
      </p:sp>
      <p:sp>
        <p:nvSpPr>
          <p:cNvPr id="1048812" name="椭圆 10"/>
          <p:cNvSpPr/>
          <p:nvPr/>
        </p:nvSpPr>
        <p:spPr>
          <a:xfrm>
            <a:off x="4010384" y="1913124"/>
            <a:ext cx="476280" cy="476280"/>
          </a:xfrm>
          <a:prstGeom prst="ellipse"/>
          <a:solidFill>
            <a:schemeClr val="accent1"/>
          </a:solidFill>
          <a:ln w="15875" cap="flat" cmpd="sng" algn="ctr">
            <a:noFill/>
            <a:prstDash val="solid"/>
          </a:ln>
          <a:effectLst/>
        </p:spPr>
        <p:txBody>
          <a:bodyPr anchor="ctr" rtlCol="0"/>
          <a:p>
            <a:pPr algn="ctr" defTabSz="914400" eaLnBrk="1" fontAlgn="auto" hangingPunct="1" indent="0" latinLnBrk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1800" i="0" kern="0" kumimoji="0" lang="zh-CN" noProof="0" normalizeH="0" spc="0" strike="noStrike" u="none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Manrope SemiBold" charset="0"/>
              <a:ea typeface="Manrope SemiBold" charset="0"/>
              <a:cs typeface="Manrope SemiBold" charset="0"/>
            </a:endParaRPr>
          </a:p>
        </p:txBody>
      </p:sp>
      <p:sp>
        <p:nvSpPr>
          <p:cNvPr id="1048813" name="椭圆 11"/>
          <p:cNvSpPr/>
          <p:nvPr/>
        </p:nvSpPr>
        <p:spPr>
          <a:xfrm>
            <a:off x="5740117" y="2779893"/>
            <a:ext cx="476280" cy="476280"/>
          </a:xfrm>
          <a:prstGeom prst="ellipse"/>
          <a:solidFill>
            <a:schemeClr val="accent2"/>
          </a:solidFill>
          <a:ln w="15875" cap="flat" cmpd="sng" algn="ctr">
            <a:noFill/>
            <a:prstDash val="solid"/>
          </a:ln>
          <a:effectLst/>
        </p:spPr>
        <p:txBody>
          <a:bodyPr anchor="ctr" rtlCol="0"/>
          <a:p>
            <a:pPr algn="ctr" defTabSz="914400" eaLnBrk="1" fontAlgn="auto" hangingPunct="1" indent="0" latinLnBrk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1800" i="0" kern="0" kumimoji="0" lang="zh-CN" noProof="0" normalizeH="0" spc="0" strike="noStrike" u="none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Manrope SemiBold" charset="0"/>
              <a:ea typeface="Manrope SemiBold" charset="0"/>
              <a:cs typeface="Manrope SemiBold" charset="0"/>
            </a:endParaRPr>
          </a:p>
        </p:txBody>
      </p:sp>
      <p:sp>
        <p:nvSpPr>
          <p:cNvPr id="1048814" name="椭圆 12"/>
          <p:cNvSpPr/>
          <p:nvPr/>
        </p:nvSpPr>
        <p:spPr>
          <a:xfrm>
            <a:off x="5740117" y="5006614"/>
            <a:ext cx="476280" cy="476280"/>
          </a:xfrm>
          <a:prstGeom prst="ellipse"/>
          <a:solidFill>
            <a:schemeClr val="accent2"/>
          </a:solidFill>
          <a:ln w="15875" cap="flat" cmpd="sng" algn="ctr">
            <a:noFill/>
            <a:prstDash val="solid"/>
          </a:ln>
          <a:effectLst/>
        </p:spPr>
        <p:txBody>
          <a:bodyPr anchor="ctr" rtlCol="0"/>
          <a:p>
            <a:pPr algn="ctr" defTabSz="914400" eaLnBrk="1" fontAlgn="auto" hangingPunct="1" indent="0" latinLnBrk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1800" i="0" kern="0" kumimoji="0" lang="zh-CN" noProof="0" normalizeH="0" spc="0" strike="noStrike" u="none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Manrope SemiBold" charset="0"/>
              <a:ea typeface="Manrope SemiBold" charset="0"/>
              <a:cs typeface="Manrope SemiBold" charset="0"/>
            </a:endParaRPr>
          </a:p>
        </p:txBody>
      </p:sp>
      <p:sp>
        <p:nvSpPr>
          <p:cNvPr id="1048815" name="椭圆 13"/>
          <p:cNvSpPr/>
          <p:nvPr/>
        </p:nvSpPr>
        <p:spPr>
          <a:xfrm>
            <a:off x="4010384" y="4151365"/>
            <a:ext cx="476280" cy="476280"/>
          </a:xfrm>
          <a:prstGeom prst="ellipse"/>
          <a:solidFill>
            <a:schemeClr val="accent3"/>
          </a:solidFill>
          <a:ln w="15875" cap="flat" cmpd="sng" algn="ctr">
            <a:noFill/>
            <a:prstDash val="solid"/>
          </a:ln>
          <a:effectLst/>
        </p:spPr>
        <p:txBody>
          <a:bodyPr anchor="ctr" rtlCol="0"/>
          <a:p>
            <a:pPr algn="ctr" defTabSz="914400" eaLnBrk="1" fontAlgn="auto" hangingPunct="1" indent="0" latinLnBrk="0" lvl="0" marL="0" marR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dirty="0" sz="1800" i="0" kern="0" kumimoji="0" lang="zh-CN" noProof="0" normalizeH="0" spc="0" strike="noStrike" u="none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Manrope SemiBold" charset="0"/>
              <a:ea typeface="Manrope SemiBold" charset="0"/>
              <a:cs typeface="Manrope SemiBold" charset="0"/>
            </a:endParaRPr>
          </a:p>
        </p:txBody>
      </p:sp>
      <p:sp>
        <p:nvSpPr>
          <p:cNvPr id="1048816" name="矩形: 圆角 14"/>
          <p:cNvSpPr/>
          <p:nvPr/>
        </p:nvSpPr>
        <p:spPr>
          <a:xfrm>
            <a:off x="4868859" y="1694722"/>
            <a:ext cx="1601991" cy="41299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 rtlCol="0"/>
          <a:p>
            <a:pPr algn="ctr"/>
            <a:r>
              <a:rPr altLang="zh-CN" dirty="0" sz="2000" kern="0" lang="en-US">
                <a:solidFill>
                  <a:schemeClr val="bg1"/>
                </a:solidFill>
                <a:latin typeface="Roboto Black" panose="02000000000000000000" charset="0"/>
                <a:ea typeface="Roboto Black" panose="02000000000000000000" charset="0"/>
                <a:cs typeface="Manrope SemiBold" charset="0"/>
              </a:rPr>
              <a:t>Title here</a:t>
            </a:r>
            <a:endParaRPr altLang="en-US" dirty="0" sz="2000" kern="0" lang="zh-CN">
              <a:solidFill>
                <a:schemeClr val="bg1"/>
              </a:solidFill>
              <a:latin typeface="Roboto Black" panose="02000000000000000000" charset="0"/>
              <a:ea typeface="Roboto Black" panose="02000000000000000000" charset="0"/>
              <a:cs typeface="Manrope SemiBold" charset="0"/>
            </a:endParaRPr>
          </a:p>
        </p:txBody>
      </p:sp>
      <p:sp>
        <p:nvSpPr>
          <p:cNvPr id="1048817" name="文本框 15"/>
          <p:cNvSpPr txBox="1"/>
          <p:nvPr/>
        </p:nvSpPr>
        <p:spPr>
          <a:xfrm>
            <a:off x="4795001" y="2121832"/>
            <a:ext cx="5595263" cy="614784"/>
          </a:xfrm>
          <a:prstGeom prst="rect"/>
          <a:noFill/>
        </p:spPr>
        <p:txBody>
          <a:bodyPr rtlCol="0" wrap="square">
            <a:spAutoFit/>
          </a:bodyPr>
          <a:p>
            <a:pPr>
              <a:lnSpc>
                <a:spcPct val="150000"/>
              </a:lnSpc>
              <a:spcAft>
                <a:spcPct val="0"/>
              </a:spcAft>
            </a:pP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latin typeface="Manrope SemiBold" charset="0"/>
                <a:ea typeface="Manrope SemiBold" charset="0"/>
                <a:cs typeface="Manrope SemiBold" charset="0"/>
              </a:rPr>
              <a:t>It serves a variety of purposes, making presentations powerful tools for convincing and teaching.</a:t>
            </a:r>
            <a:endParaRPr altLang="en-US" dirty="0" sz="1200" lang="zh-CN">
              <a:solidFill>
                <a:schemeClr val="tx1">
                  <a:lumMod val="75000"/>
                  <a:lumOff val="25000"/>
                </a:schemeClr>
              </a:solidFill>
              <a:latin typeface="Manrope SemiBold" charset="0"/>
              <a:ea typeface="Manrope SemiBold" charset="0"/>
              <a:cs typeface="Manrope SemiBold" charset="0"/>
            </a:endParaRPr>
          </a:p>
        </p:txBody>
      </p:sp>
      <p:sp>
        <p:nvSpPr>
          <p:cNvPr id="1048818" name="矩形: 圆角 16"/>
          <p:cNvSpPr/>
          <p:nvPr/>
        </p:nvSpPr>
        <p:spPr>
          <a:xfrm>
            <a:off x="6408901" y="2811538"/>
            <a:ext cx="1601991" cy="41299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 rtlCol="0"/>
          <a:p>
            <a:pPr algn="ctr"/>
            <a:r>
              <a:rPr altLang="zh-CN" dirty="0" sz="2000" kern="0" lang="en-US">
                <a:solidFill>
                  <a:schemeClr val="bg1"/>
                </a:solidFill>
                <a:latin typeface="Roboto Black" panose="02000000000000000000" charset="0"/>
                <a:ea typeface="Roboto Black" panose="02000000000000000000" charset="0"/>
                <a:cs typeface="Manrope SemiBold" charset="0"/>
              </a:rPr>
              <a:t>Title here</a:t>
            </a:r>
            <a:endParaRPr altLang="en-US" dirty="0" sz="2000" kern="0" lang="zh-CN">
              <a:solidFill>
                <a:schemeClr val="bg1"/>
              </a:solidFill>
              <a:latin typeface="Roboto Black" panose="02000000000000000000" charset="0"/>
              <a:ea typeface="Roboto Black" panose="02000000000000000000" charset="0"/>
              <a:cs typeface="Manrope SemiBold" charset="0"/>
            </a:endParaRPr>
          </a:p>
        </p:txBody>
      </p:sp>
      <p:sp>
        <p:nvSpPr>
          <p:cNvPr id="1048819" name="文本框 17"/>
          <p:cNvSpPr txBox="1"/>
          <p:nvPr/>
        </p:nvSpPr>
        <p:spPr>
          <a:xfrm>
            <a:off x="6335043" y="3294802"/>
            <a:ext cx="4450187" cy="614784"/>
          </a:xfrm>
          <a:prstGeom prst="rect"/>
          <a:noFill/>
        </p:spPr>
        <p:txBody>
          <a:bodyPr rtlCol="0" wrap="square">
            <a:spAutoFit/>
          </a:bodyPr>
          <a:p>
            <a:pPr>
              <a:lnSpc>
                <a:spcPct val="150000"/>
              </a:lnSpc>
              <a:spcAft>
                <a:spcPct val="0"/>
              </a:spcAft>
            </a:pP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latin typeface="Manrope SemiBold" charset="0"/>
                <a:ea typeface="Manrope SemiBold" charset="0"/>
                <a:cs typeface="Manrope SemiBold" charset="0"/>
              </a:rPr>
              <a:t>It serves a variety of purposes, making presentations powerful tools for convincing and teaching.</a:t>
            </a:r>
            <a:endParaRPr altLang="en-US" dirty="0" sz="1200" lang="zh-CN">
              <a:solidFill>
                <a:schemeClr val="tx1">
                  <a:lumMod val="75000"/>
                  <a:lumOff val="25000"/>
                </a:schemeClr>
              </a:solidFill>
              <a:latin typeface="Manrope SemiBold" charset="0"/>
              <a:ea typeface="Manrope SemiBold" charset="0"/>
              <a:cs typeface="Manrope SemiBold" charset="0"/>
            </a:endParaRPr>
          </a:p>
        </p:txBody>
      </p:sp>
      <p:sp>
        <p:nvSpPr>
          <p:cNvPr id="1048820" name="矩形: 圆角 18"/>
          <p:cNvSpPr/>
          <p:nvPr/>
        </p:nvSpPr>
        <p:spPr>
          <a:xfrm>
            <a:off x="6408901" y="5038259"/>
            <a:ext cx="1601991" cy="41299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 rtlCol="0"/>
          <a:p>
            <a:pPr algn="ctr"/>
            <a:r>
              <a:rPr altLang="zh-CN" dirty="0" sz="2000" kern="0" lang="en-US">
                <a:solidFill>
                  <a:schemeClr val="bg1"/>
                </a:solidFill>
                <a:latin typeface="Roboto Black" panose="02000000000000000000" charset="0"/>
                <a:ea typeface="Roboto Black" panose="02000000000000000000" charset="0"/>
                <a:cs typeface="Manrope SemiBold" charset="0"/>
              </a:rPr>
              <a:t>Title here</a:t>
            </a:r>
            <a:endParaRPr altLang="en-US" dirty="0" sz="2000" kern="0" lang="zh-CN">
              <a:solidFill>
                <a:schemeClr val="bg1"/>
              </a:solidFill>
              <a:latin typeface="Roboto Black" panose="02000000000000000000" charset="0"/>
              <a:ea typeface="Roboto Black" panose="02000000000000000000" charset="0"/>
              <a:cs typeface="Manrope SemiBold" charset="0"/>
            </a:endParaRPr>
          </a:p>
        </p:txBody>
      </p:sp>
      <p:sp>
        <p:nvSpPr>
          <p:cNvPr id="1048821" name="文本框 19"/>
          <p:cNvSpPr txBox="1"/>
          <p:nvPr/>
        </p:nvSpPr>
        <p:spPr>
          <a:xfrm>
            <a:off x="6335043" y="5496365"/>
            <a:ext cx="4450187" cy="614784"/>
          </a:xfrm>
          <a:prstGeom prst="rect"/>
          <a:noFill/>
        </p:spPr>
        <p:txBody>
          <a:bodyPr rtlCol="0" wrap="square">
            <a:spAutoFit/>
          </a:bodyPr>
          <a:p>
            <a:pPr>
              <a:lnSpc>
                <a:spcPct val="150000"/>
              </a:lnSpc>
              <a:spcAft>
                <a:spcPct val="0"/>
              </a:spcAft>
            </a:pPr>
            <a:r>
              <a:rPr altLang="zh-CN" sz="1200" lang="en-US">
                <a:solidFill>
                  <a:schemeClr val="tx1">
                    <a:lumMod val="75000"/>
                    <a:lumOff val="25000"/>
                  </a:schemeClr>
                </a:solidFill>
                <a:latin typeface="Manrope SemiBold" charset="0"/>
                <a:ea typeface="Manrope SemiBold" charset="0"/>
                <a:cs typeface="Manrope SemiBold" charset="0"/>
              </a:rPr>
              <a:t>It serves a variety of purposes, making presentations powerful tools for convincing and teaching.</a:t>
            </a:r>
            <a:endParaRPr altLang="en-US" dirty="0" sz="1200" lang="zh-CN">
              <a:solidFill>
                <a:schemeClr val="tx1">
                  <a:lumMod val="75000"/>
                  <a:lumOff val="25000"/>
                </a:schemeClr>
              </a:solidFill>
              <a:latin typeface="Manrope SemiBold" charset="0"/>
              <a:ea typeface="Manrope SemiBold" charset="0"/>
              <a:cs typeface="Manrope SemiBold" charset="0"/>
            </a:endParaRPr>
          </a:p>
        </p:txBody>
      </p:sp>
      <p:sp>
        <p:nvSpPr>
          <p:cNvPr id="1048822" name="矩形: 圆角 20"/>
          <p:cNvSpPr/>
          <p:nvPr/>
        </p:nvSpPr>
        <p:spPr>
          <a:xfrm>
            <a:off x="4868859" y="3912326"/>
            <a:ext cx="1601991" cy="41299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 rtlCol="0"/>
          <a:p>
            <a:pPr algn="ctr"/>
            <a:r>
              <a:rPr altLang="zh-CN" dirty="0" sz="2000" kern="0" lang="en-US">
                <a:solidFill>
                  <a:schemeClr val="bg1"/>
                </a:solidFill>
                <a:latin typeface="Roboto Black" panose="02000000000000000000" charset="0"/>
                <a:ea typeface="Roboto Black" panose="02000000000000000000" charset="0"/>
                <a:cs typeface="Manrope SemiBold" charset="0"/>
              </a:rPr>
              <a:t>Title here</a:t>
            </a:r>
            <a:endParaRPr altLang="en-US" dirty="0" sz="2000" kern="0" lang="zh-CN">
              <a:solidFill>
                <a:schemeClr val="bg1"/>
              </a:solidFill>
              <a:latin typeface="Roboto Black" panose="02000000000000000000" charset="0"/>
              <a:ea typeface="Roboto Black" panose="02000000000000000000" charset="0"/>
              <a:cs typeface="Manrope SemiBold" charset="0"/>
            </a:endParaRPr>
          </a:p>
        </p:txBody>
      </p:sp>
      <p:sp>
        <p:nvSpPr>
          <p:cNvPr id="1048823" name="文本框 21"/>
          <p:cNvSpPr txBox="1"/>
          <p:nvPr/>
        </p:nvSpPr>
        <p:spPr>
          <a:xfrm>
            <a:off x="4795001" y="4339436"/>
            <a:ext cx="5595263" cy="614784"/>
          </a:xfrm>
          <a:prstGeom prst="rect"/>
          <a:noFill/>
        </p:spPr>
        <p:txBody>
          <a:bodyPr rtlCol="0" wrap="square">
            <a:spAutoFit/>
          </a:bodyPr>
          <a:p>
            <a:pPr>
              <a:lnSpc>
                <a:spcPct val="150000"/>
              </a:lnSpc>
              <a:spcAft>
                <a:spcPct val="0"/>
              </a:spcAft>
            </a:pP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latin typeface="Manrope SemiBold" charset="0"/>
                <a:ea typeface="Manrope SemiBold" charset="0"/>
                <a:cs typeface="Manrope SemiBold" charset="0"/>
              </a:rPr>
              <a:t>It serves a variety of purposes, making presentations powerful tools for convincing and teaching.</a:t>
            </a:r>
            <a:endParaRPr altLang="en-US" dirty="0" sz="1200" lang="zh-CN">
              <a:solidFill>
                <a:schemeClr val="tx1">
                  <a:lumMod val="75000"/>
                  <a:lumOff val="25000"/>
                </a:schemeClr>
              </a:solidFill>
              <a:latin typeface="Manrope SemiBold" charset="0"/>
              <a:ea typeface="Manrope SemiBold" charset="0"/>
              <a:cs typeface="Manrope SemiBold" charset="0"/>
            </a:endParaRPr>
          </a:p>
        </p:txBody>
      </p:sp>
      <p:sp>
        <p:nvSpPr>
          <p:cNvPr id="1048824" name="Oval 1"/>
          <p:cNvSpPr/>
          <p:nvPr/>
        </p:nvSpPr>
        <p:spPr>
          <a:xfrm>
            <a:off x="4121291" y="2018357"/>
            <a:ext cx="254466" cy="265814"/>
          </a:xfrm>
          <a:custGeom>
            <a:avLst/>
            <a:gdLst>
              <a:gd name="connsiteX0" fmla="*/ 351040 w 509394"/>
              <a:gd name="connsiteY0" fmla="*/ 224111 h 532110"/>
              <a:gd name="connsiteX1" fmla="*/ 365851 w 509394"/>
              <a:gd name="connsiteY1" fmla="*/ 238917 h 532110"/>
              <a:gd name="connsiteX2" fmla="*/ 365851 w 509394"/>
              <a:gd name="connsiteY2" fmla="*/ 293047 h 532110"/>
              <a:gd name="connsiteX3" fmla="*/ 351040 w 509394"/>
              <a:gd name="connsiteY3" fmla="*/ 307854 h 532110"/>
              <a:gd name="connsiteX4" fmla="*/ 336229 w 509394"/>
              <a:gd name="connsiteY4" fmla="*/ 293047 h 532110"/>
              <a:gd name="connsiteX5" fmla="*/ 336229 w 509394"/>
              <a:gd name="connsiteY5" fmla="*/ 238917 h 532110"/>
              <a:gd name="connsiteX6" fmla="*/ 351040 w 509394"/>
              <a:gd name="connsiteY6" fmla="*/ 224111 h 532110"/>
              <a:gd name="connsiteX7" fmla="*/ 158255 w 509394"/>
              <a:gd name="connsiteY7" fmla="*/ 219350 h 532110"/>
              <a:gd name="connsiteX8" fmla="*/ 173114 w 509394"/>
              <a:gd name="connsiteY8" fmla="*/ 234156 h 532110"/>
              <a:gd name="connsiteX9" fmla="*/ 173114 w 509394"/>
              <a:gd name="connsiteY9" fmla="*/ 297856 h 532110"/>
              <a:gd name="connsiteX10" fmla="*/ 158255 w 509394"/>
              <a:gd name="connsiteY10" fmla="*/ 312662 h 532110"/>
              <a:gd name="connsiteX11" fmla="*/ 143444 w 509394"/>
              <a:gd name="connsiteY11" fmla="*/ 297856 h 532110"/>
              <a:gd name="connsiteX12" fmla="*/ 143444 w 509394"/>
              <a:gd name="connsiteY12" fmla="*/ 234156 h 532110"/>
              <a:gd name="connsiteX13" fmla="*/ 158255 w 509394"/>
              <a:gd name="connsiteY13" fmla="*/ 219350 h 532110"/>
              <a:gd name="connsiteX14" fmla="*/ 286794 w 509394"/>
              <a:gd name="connsiteY14" fmla="*/ 189833 h 532110"/>
              <a:gd name="connsiteX15" fmla="*/ 301605 w 509394"/>
              <a:gd name="connsiteY15" fmla="*/ 204639 h 532110"/>
              <a:gd name="connsiteX16" fmla="*/ 301605 w 509394"/>
              <a:gd name="connsiteY16" fmla="*/ 327373 h 532110"/>
              <a:gd name="connsiteX17" fmla="*/ 286794 w 509394"/>
              <a:gd name="connsiteY17" fmla="*/ 342179 h 532110"/>
              <a:gd name="connsiteX18" fmla="*/ 271983 w 509394"/>
              <a:gd name="connsiteY18" fmla="*/ 327373 h 532110"/>
              <a:gd name="connsiteX19" fmla="*/ 271983 w 509394"/>
              <a:gd name="connsiteY19" fmla="*/ 204639 h 532110"/>
              <a:gd name="connsiteX20" fmla="*/ 286794 w 509394"/>
              <a:gd name="connsiteY20" fmla="*/ 189833 h 532110"/>
              <a:gd name="connsiteX21" fmla="*/ 222501 w 509394"/>
              <a:gd name="connsiteY21" fmla="*/ 159316 h 532110"/>
              <a:gd name="connsiteX22" fmla="*/ 237312 w 509394"/>
              <a:gd name="connsiteY22" fmla="*/ 174122 h 532110"/>
              <a:gd name="connsiteX23" fmla="*/ 237312 w 509394"/>
              <a:gd name="connsiteY23" fmla="*/ 357890 h 532110"/>
              <a:gd name="connsiteX24" fmla="*/ 222501 w 509394"/>
              <a:gd name="connsiteY24" fmla="*/ 372696 h 532110"/>
              <a:gd name="connsiteX25" fmla="*/ 207690 w 509394"/>
              <a:gd name="connsiteY25" fmla="*/ 357890 h 532110"/>
              <a:gd name="connsiteX26" fmla="*/ 207690 w 509394"/>
              <a:gd name="connsiteY26" fmla="*/ 174122 h 532110"/>
              <a:gd name="connsiteX27" fmla="*/ 222501 w 509394"/>
              <a:gd name="connsiteY27" fmla="*/ 159316 h 532110"/>
              <a:gd name="connsiteX28" fmla="*/ 120967 w 509394"/>
              <a:gd name="connsiteY28" fmla="*/ 32051 h 532110"/>
              <a:gd name="connsiteX29" fmla="*/ 32099 w 509394"/>
              <a:gd name="connsiteY29" fmla="*/ 120919 h 532110"/>
              <a:gd name="connsiteX30" fmla="*/ 32099 w 509394"/>
              <a:gd name="connsiteY30" fmla="*/ 411048 h 532110"/>
              <a:gd name="connsiteX31" fmla="*/ 120967 w 509394"/>
              <a:gd name="connsiteY31" fmla="*/ 499963 h 532110"/>
              <a:gd name="connsiteX32" fmla="*/ 388427 w 509394"/>
              <a:gd name="connsiteY32" fmla="*/ 499963 h 532110"/>
              <a:gd name="connsiteX33" fmla="*/ 477295 w 509394"/>
              <a:gd name="connsiteY33" fmla="*/ 411048 h 532110"/>
              <a:gd name="connsiteX34" fmla="*/ 477295 w 509394"/>
              <a:gd name="connsiteY34" fmla="*/ 120919 h 532110"/>
              <a:gd name="connsiteX35" fmla="*/ 388380 w 509394"/>
              <a:gd name="connsiteY35" fmla="*/ 32051 h 532110"/>
              <a:gd name="connsiteX36" fmla="*/ 120967 w 509394"/>
              <a:gd name="connsiteY36" fmla="*/ 0 h 532110"/>
              <a:gd name="connsiteX37" fmla="*/ 388427 w 509394"/>
              <a:gd name="connsiteY37" fmla="*/ 0 h 532110"/>
              <a:gd name="connsiteX38" fmla="*/ 509394 w 509394"/>
              <a:gd name="connsiteY38" fmla="*/ 120919 h 532110"/>
              <a:gd name="connsiteX39" fmla="*/ 509394 w 509394"/>
              <a:gd name="connsiteY39" fmla="*/ 411143 h 532110"/>
              <a:gd name="connsiteX40" fmla="*/ 388380 w 509394"/>
              <a:gd name="connsiteY40" fmla="*/ 532110 h 532110"/>
              <a:gd name="connsiteX41" fmla="*/ 120967 w 509394"/>
              <a:gd name="connsiteY41" fmla="*/ 532110 h 532110"/>
              <a:gd name="connsiteX42" fmla="*/ 0 w 509394"/>
              <a:gd name="connsiteY42" fmla="*/ 411143 h 532110"/>
              <a:gd name="connsiteX43" fmla="*/ 0 w 509394"/>
              <a:gd name="connsiteY43" fmla="*/ 120967 h 532110"/>
              <a:gd name="connsiteX44" fmla="*/ 120967 w 509394"/>
              <a:gd name="connsiteY44" fmla="*/ 0 h 532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509394" h="532110">
                <a:moveTo>
                  <a:pt x="351040" y="224111"/>
                </a:moveTo>
                <a:cubicBezTo>
                  <a:pt x="359231" y="224111"/>
                  <a:pt x="365851" y="230776"/>
                  <a:pt x="365851" y="238917"/>
                </a:cubicBezTo>
                <a:lnTo>
                  <a:pt x="365851" y="293047"/>
                </a:lnTo>
                <a:cubicBezTo>
                  <a:pt x="365851" y="301188"/>
                  <a:pt x="359231" y="307854"/>
                  <a:pt x="351040" y="307854"/>
                </a:cubicBezTo>
                <a:cubicBezTo>
                  <a:pt x="342896" y="307854"/>
                  <a:pt x="336229" y="301236"/>
                  <a:pt x="336229" y="293047"/>
                </a:cubicBezTo>
                <a:lnTo>
                  <a:pt x="336229" y="238917"/>
                </a:lnTo>
                <a:cubicBezTo>
                  <a:pt x="336229" y="230776"/>
                  <a:pt x="342801" y="224111"/>
                  <a:pt x="351040" y="224111"/>
                </a:cubicBezTo>
                <a:close/>
                <a:moveTo>
                  <a:pt x="158255" y="219350"/>
                </a:moveTo>
                <a:cubicBezTo>
                  <a:pt x="166447" y="219350"/>
                  <a:pt x="173114" y="226015"/>
                  <a:pt x="173114" y="234156"/>
                </a:cubicBezTo>
                <a:lnTo>
                  <a:pt x="173114" y="297856"/>
                </a:lnTo>
                <a:cubicBezTo>
                  <a:pt x="173114" y="305997"/>
                  <a:pt x="166447" y="312662"/>
                  <a:pt x="158255" y="312662"/>
                </a:cubicBezTo>
                <a:cubicBezTo>
                  <a:pt x="150111" y="312662"/>
                  <a:pt x="143444" y="306045"/>
                  <a:pt x="143444" y="297856"/>
                </a:cubicBezTo>
                <a:lnTo>
                  <a:pt x="143444" y="234156"/>
                </a:lnTo>
                <a:cubicBezTo>
                  <a:pt x="143444" y="226015"/>
                  <a:pt x="150064" y="219350"/>
                  <a:pt x="158255" y="219350"/>
                </a:cubicBezTo>
                <a:close/>
                <a:moveTo>
                  <a:pt x="286794" y="189833"/>
                </a:moveTo>
                <a:cubicBezTo>
                  <a:pt x="294938" y="189833"/>
                  <a:pt x="301605" y="196498"/>
                  <a:pt x="301605" y="204639"/>
                </a:cubicBezTo>
                <a:lnTo>
                  <a:pt x="301605" y="327373"/>
                </a:lnTo>
                <a:cubicBezTo>
                  <a:pt x="301605" y="335514"/>
                  <a:pt x="294986" y="342179"/>
                  <a:pt x="286794" y="342179"/>
                </a:cubicBezTo>
                <a:cubicBezTo>
                  <a:pt x="278650" y="342179"/>
                  <a:pt x="271983" y="335562"/>
                  <a:pt x="271983" y="327373"/>
                </a:cubicBezTo>
                <a:lnTo>
                  <a:pt x="271983" y="204639"/>
                </a:lnTo>
                <a:cubicBezTo>
                  <a:pt x="271983" y="196498"/>
                  <a:pt x="278603" y="189833"/>
                  <a:pt x="286794" y="189833"/>
                </a:cubicBezTo>
                <a:close/>
                <a:moveTo>
                  <a:pt x="222501" y="159316"/>
                </a:moveTo>
                <a:cubicBezTo>
                  <a:pt x="230692" y="159316"/>
                  <a:pt x="237312" y="165981"/>
                  <a:pt x="237312" y="174122"/>
                </a:cubicBezTo>
                <a:lnTo>
                  <a:pt x="237312" y="357890"/>
                </a:lnTo>
                <a:cubicBezTo>
                  <a:pt x="237312" y="366031"/>
                  <a:pt x="230740" y="372696"/>
                  <a:pt x="222501" y="372696"/>
                </a:cubicBezTo>
                <a:cubicBezTo>
                  <a:pt x="214357" y="372696"/>
                  <a:pt x="207690" y="366126"/>
                  <a:pt x="207690" y="357890"/>
                </a:cubicBezTo>
                <a:lnTo>
                  <a:pt x="207690" y="174122"/>
                </a:lnTo>
                <a:cubicBezTo>
                  <a:pt x="207690" y="165981"/>
                  <a:pt x="214309" y="159316"/>
                  <a:pt x="222501" y="159316"/>
                </a:cubicBezTo>
                <a:close/>
                <a:moveTo>
                  <a:pt x="120967" y="32051"/>
                </a:moveTo>
                <a:cubicBezTo>
                  <a:pt x="72009" y="32051"/>
                  <a:pt x="32099" y="71913"/>
                  <a:pt x="32099" y="120919"/>
                </a:cubicBezTo>
                <a:lnTo>
                  <a:pt x="32099" y="411048"/>
                </a:lnTo>
                <a:cubicBezTo>
                  <a:pt x="32099" y="460054"/>
                  <a:pt x="72009" y="499963"/>
                  <a:pt x="120967" y="499963"/>
                </a:cubicBezTo>
                <a:lnTo>
                  <a:pt x="388427" y="499963"/>
                </a:lnTo>
                <a:cubicBezTo>
                  <a:pt x="437385" y="499963"/>
                  <a:pt x="477295" y="460054"/>
                  <a:pt x="477295" y="411048"/>
                </a:cubicBezTo>
                <a:lnTo>
                  <a:pt x="477295" y="120919"/>
                </a:lnTo>
                <a:cubicBezTo>
                  <a:pt x="477295" y="71913"/>
                  <a:pt x="437385" y="32051"/>
                  <a:pt x="388380" y="32051"/>
                </a:cubicBezTo>
                <a:close/>
                <a:moveTo>
                  <a:pt x="120967" y="0"/>
                </a:moveTo>
                <a:lnTo>
                  <a:pt x="388427" y="0"/>
                </a:lnTo>
                <a:cubicBezTo>
                  <a:pt x="455054" y="0"/>
                  <a:pt x="509394" y="54244"/>
                  <a:pt x="509394" y="120919"/>
                </a:cubicBezTo>
                <a:lnTo>
                  <a:pt x="509394" y="411143"/>
                </a:lnTo>
                <a:cubicBezTo>
                  <a:pt x="509394" y="477866"/>
                  <a:pt x="455054" y="532110"/>
                  <a:pt x="388380" y="532110"/>
                </a:cubicBezTo>
                <a:lnTo>
                  <a:pt x="120967" y="532110"/>
                </a:lnTo>
                <a:cubicBezTo>
                  <a:pt x="54245" y="532110"/>
                  <a:pt x="0" y="477818"/>
                  <a:pt x="0" y="411143"/>
                </a:cubicBezTo>
                <a:lnTo>
                  <a:pt x="0" y="120967"/>
                </a:lnTo>
                <a:cubicBezTo>
                  <a:pt x="0" y="54244"/>
                  <a:pt x="54292" y="0"/>
                  <a:pt x="12096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lIns="91440" numCol="1" rIns="91440" rot="0" rtlCol="0" spcCol="0" spcFirstLastPara="0" tIns="45720" vert="horz" wrap="square">
            <a:no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altLang="en-US" lang="zh-CN">
              <a:cs typeface="Roboto Black" panose="02000000000000000000" charset="0"/>
            </a:endParaRPr>
          </a:p>
        </p:txBody>
      </p:sp>
      <p:sp>
        <p:nvSpPr>
          <p:cNvPr id="1048825" name="Oval 57"/>
          <p:cNvSpPr/>
          <p:nvPr/>
        </p:nvSpPr>
        <p:spPr>
          <a:xfrm>
            <a:off x="5845350" y="2896206"/>
            <a:ext cx="265814" cy="243654"/>
          </a:xfrm>
          <a:custGeom>
            <a:avLst/>
            <a:gdLst>
              <a:gd name="T0" fmla="*/ 10880 w 11520"/>
              <a:gd name="T1" fmla="*/ 0 h 10560"/>
              <a:gd name="T2" fmla="*/ 640 w 11520"/>
              <a:gd name="T3" fmla="*/ 0 h 10560"/>
              <a:gd name="T4" fmla="*/ 0 w 11520"/>
              <a:gd name="T5" fmla="*/ 640 h 10560"/>
              <a:gd name="T6" fmla="*/ 0 w 11520"/>
              <a:gd name="T7" fmla="*/ 8000 h 10560"/>
              <a:gd name="T8" fmla="*/ 640 w 11520"/>
              <a:gd name="T9" fmla="*/ 8640 h 10560"/>
              <a:gd name="T10" fmla="*/ 4480 w 11520"/>
              <a:gd name="T11" fmla="*/ 8640 h 10560"/>
              <a:gd name="T12" fmla="*/ 4480 w 11520"/>
              <a:gd name="T13" fmla="*/ 9920 h 10560"/>
              <a:gd name="T14" fmla="*/ 960 w 11520"/>
              <a:gd name="T15" fmla="*/ 9920 h 10560"/>
              <a:gd name="T16" fmla="*/ 640 w 11520"/>
              <a:gd name="T17" fmla="*/ 10240 h 10560"/>
              <a:gd name="T18" fmla="*/ 960 w 11520"/>
              <a:gd name="T19" fmla="*/ 10560 h 10560"/>
              <a:gd name="T20" fmla="*/ 10560 w 11520"/>
              <a:gd name="T21" fmla="*/ 10560 h 10560"/>
              <a:gd name="T22" fmla="*/ 10880 w 11520"/>
              <a:gd name="T23" fmla="*/ 10240 h 10560"/>
              <a:gd name="T24" fmla="*/ 10560 w 11520"/>
              <a:gd name="T25" fmla="*/ 9920 h 10560"/>
              <a:gd name="T26" fmla="*/ 7040 w 11520"/>
              <a:gd name="T27" fmla="*/ 9920 h 10560"/>
              <a:gd name="T28" fmla="*/ 7040 w 11520"/>
              <a:gd name="T29" fmla="*/ 8640 h 10560"/>
              <a:gd name="T30" fmla="*/ 10880 w 11520"/>
              <a:gd name="T31" fmla="*/ 8640 h 10560"/>
              <a:gd name="T32" fmla="*/ 11520 w 11520"/>
              <a:gd name="T33" fmla="*/ 8000 h 10560"/>
              <a:gd name="T34" fmla="*/ 11520 w 11520"/>
              <a:gd name="T35" fmla="*/ 640 h 10560"/>
              <a:gd name="T36" fmla="*/ 10880 w 11520"/>
              <a:gd name="T37" fmla="*/ 0 h 10560"/>
              <a:gd name="T38" fmla="*/ 6400 w 11520"/>
              <a:gd name="T39" fmla="*/ 9920 h 10560"/>
              <a:gd name="T40" fmla="*/ 5120 w 11520"/>
              <a:gd name="T41" fmla="*/ 9920 h 10560"/>
              <a:gd name="T42" fmla="*/ 5120 w 11520"/>
              <a:gd name="T43" fmla="*/ 8640 h 10560"/>
              <a:gd name="T44" fmla="*/ 6400 w 11520"/>
              <a:gd name="T45" fmla="*/ 8640 h 10560"/>
              <a:gd name="T46" fmla="*/ 6400 w 11520"/>
              <a:gd name="T47" fmla="*/ 9920 h 10560"/>
              <a:gd name="T48" fmla="*/ 10880 w 11520"/>
              <a:gd name="T49" fmla="*/ 8000 h 10560"/>
              <a:gd name="T50" fmla="*/ 640 w 11520"/>
              <a:gd name="T51" fmla="*/ 8000 h 10560"/>
              <a:gd name="T52" fmla="*/ 640 w 11520"/>
              <a:gd name="T53" fmla="*/ 640 h 10560"/>
              <a:gd name="T54" fmla="*/ 10880 w 11520"/>
              <a:gd name="T55" fmla="*/ 640 h 10560"/>
              <a:gd name="T56" fmla="*/ 10880 w 11520"/>
              <a:gd name="T57" fmla="*/ 8000 h 10560"/>
              <a:gd name="T58" fmla="*/ 2880 w 11520"/>
              <a:gd name="T59" fmla="*/ 6720 h 10560"/>
              <a:gd name="T60" fmla="*/ 3200 w 11520"/>
              <a:gd name="T61" fmla="*/ 6400 h 10560"/>
              <a:gd name="T62" fmla="*/ 3200 w 11520"/>
              <a:gd name="T63" fmla="*/ 4800 h 10560"/>
              <a:gd name="T64" fmla="*/ 2880 w 11520"/>
              <a:gd name="T65" fmla="*/ 4480 h 10560"/>
              <a:gd name="T66" fmla="*/ 2560 w 11520"/>
              <a:gd name="T67" fmla="*/ 4800 h 10560"/>
              <a:gd name="T68" fmla="*/ 2560 w 11520"/>
              <a:gd name="T69" fmla="*/ 6400 h 10560"/>
              <a:gd name="T70" fmla="*/ 2880 w 11520"/>
              <a:gd name="T71" fmla="*/ 6720 h 10560"/>
              <a:gd name="T72" fmla="*/ 4800 w 11520"/>
              <a:gd name="T73" fmla="*/ 6720 h 10560"/>
              <a:gd name="T74" fmla="*/ 5120 w 11520"/>
              <a:gd name="T75" fmla="*/ 6400 h 10560"/>
              <a:gd name="T76" fmla="*/ 5120 w 11520"/>
              <a:gd name="T77" fmla="*/ 3520 h 10560"/>
              <a:gd name="T78" fmla="*/ 4800 w 11520"/>
              <a:gd name="T79" fmla="*/ 3200 h 10560"/>
              <a:gd name="T80" fmla="*/ 4480 w 11520"/>
              <a:gd name="T81" fmla="*/ 3520 h 10560"/>
              <a:gd name="T82" fmla="*/ 4480 w 11520"/>
              <a:gd name="T83" fmla="*/ 6400 h 10560"/>
              <a:gd name="T84" fmla="*/ 4800 w 11520"/>
              <a:gd name="T85" fmla="*/ 6720 h 10560"/>
              <a:gd name="T86" fmla="*/ 6720 w 11520"/>
              <a:gd name="T87" fmla="*/ 6720 h 10560"/>
              <a:gd name="T88" fmla="*/ 7040 w 11520"/>
              <a:gd name="T89" fmla="*/ 6400 h 10560"/>
              <a:gd name="T90" fmla="*/ 7040 w 11520"/>
              <a:gd name="T91" fmla="*/ 4160 h 10560"/>
              <a:gd name="T92" fmla="*/ 6720 w 11520"/>
              <a:gd name="T93" fmla="*/ 3840 h 10560"/>
              <a:gd name="T94" fmla="*/ 6400 w 11520"/>
              <a:gd name="T95" fmla="*/ 4160 h 10560"/>
              <a:gd name="T96" fmla="*/ 6400 w 11520"/>
              <a:gd name="T97" fmla="*/ 6400 h 10560"/>
              <a:gd name="T98" fmla="*/ 6720 w 11520"/>
              <a:gd name="T99" fmla="*/ 6720 h 10560"/>
              <a:gd name="T100" fmla="*/ 8640 w 11520"/>
              <a:gd name="T101" fmla="*/ 6720 h 10560"/>
              <a:gd name="T102" fmla="*/ 8960 w 11520"/>
              <a:gd name="T103" fmla="*/ 6400 h 10560"/>
              <a:gd name="T104" fmla="*/ 8960 w 11520"/>
              <a:gd name="T105" fmla="*/ 2880 h 10560"/>
              <a:gd name="T106" fmla="*/ 8640 w 11520"/>
              <a:gd name="T107" fmla="*/ 2560 h 10560"/>
              <a:gd name="T108" fmla="*/ 8320 w 11520"/>
              <a:gd name="T109" fmla="*/ 2880 h 10560"/>
              <a:gd name="T110" fmla="*/ 8320 w 11520"/>
              <a:gd name="T111" fmla="*/ 6400 h 10560"/>
              <a:gd name="T112" fmla="*/ 8640 w 11520"/>
              <a:gd name="T113" fmla="*/ 6720 h 105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1520" h="10560">
                <a:moveTo>
                  <a:pt x="10880" y="0"/>
                </a:moveTo>
                <a:lnTo>
                  <a:pt x="640" y="0"/>
                </a:lnTo>
                <a:cubicBezTo>
                  <a:pt x="288" y="0"/>
                  <a:pt x="0" y="288"/>
                  <a:pt x="0" y="640"/>
                </a:cubicBezTo>
                <a:lnTo>
                  <a:pt x="0" y="8000"/>
                </a:lnTo>
                <a:cubicBezTo>
                  <a:pt x="0" y="8352"/>
                  <a:pt x="288" y="8640"/>
                  <a:pt x="640" y="8640"/>
                </a:cubicBezTo>
                <a:lnTo>
                  <a:pt x="4480" y="8640"/>
                </a:lnTo>
                <a:lnTo>
                  <a:pt x="4480" y="9920"/>
                </a:lnTo>
                <a:lnTo>
                  <a:pt x="960" y="9920"/>
                </a:lnTo>
                <a:cubicBezTo>
                  <a:pt x="800" y="9920"/>
                  <a:pt x="640" y="10080"/>
                  <a:pt x="640" y="10240"/>
                </a:cubicBezTo>
                <a:cubicBezTo>
                  <a:pt x="640" y="10400"/>
                  <a:pt x="800" y="10560"/>
                  <a:pt x="960" y="10560"/>
                </a:cubicBezTo>
                <a:lnTo>
                  <a:pt x="10560" y="10560"/>
                </a:lnTo>
                <a:cubicBezTo>
                  <a:pt x="10720" y="10560"/>
                  <a:pt x="10880" y="10400"/>
                  <a:pt x="10880" y="10240"/>
                </a:cubicBezTo>
                <a:cubicBezTo>
                  <a:pt x="10880" y="10080"/>
                  <a:pt x="10720" y="9920"/>
                  <a:pt x="10560" y="9920"/>
                </a:cubicBezTo>
                <a:lnTo>
                  <a:pt x="7040" y="9920"/>
                </a:lnTo>
                <a:lnTo>
                  <a:pt x="7040" y="8640"/>
                </a:lnTo>
                <a:lnTo>
                  <a:pt x="10880" y="8640"/>
                </a:lnTo>
                <a:cubicBezTo>
                  <a:pt x="11232" y="8640"/>
                  <a:pt x="11520" y="8352"/>
                  <a:pt x="11520" y="8000"/>
                </a:cubicBezTo>
                <a:lnTo>
                  <a:pt x="11520" y="640"/>
                </a:lnTo>
                <a:cubicBezTo>
                  <a:pt x="11520" y="288"/>
                  <a:pt x="11232" y="0"/>
                  <a:pt x="10880" y="0"/>
                </a:cubicBezTo>
                <a:close/>
                <a:moveTo>
                  <a:pt x="6400" y="9920"/>
                </a:moveTo>
                <a:lnTo>
                  <a:pt x="5120" y="9920"/>
                </a:lnTo>
                <a:lnTo>
                  <a:pt x="5120" y="8640"/>
                </a:lnTo>
                <a:lnTo>
                  <a:pt x="6400" y="8640"/>
                </a:lnTo>
                <a:lnTo>
                  <a:pt x="6400" y="9920"/>
                </a:lnTo>
                <a:close/>
                <a:moveTo>
                  <a:pt x="10880" y="8000"/>
                </a:moveTo>
                <a:lnTo>
                  <a:pt x="640" y="8000"/>
                </a:lnTo>
                <a:lnTo>
                  <a:pt x="640" y="640"/>
                </a:lnTo>
                <a:lnTo>
                  <a:pt x="10880" y="640"/>
                </a:lnTo>
                <a:lnTo>
                  <a:pt x="10880" y="8000"/>
                </a:lnTo>
                <a:close/>
                <a:moveTo>
                  <a:pt x="2880" y="6720"/>
                </a:moveTo>
                <a:cubicBezTo>
                  <a:pt x="3040" y="6720"/>
                  <a:pt x="3200" y="6560"/>
                  <a:pt x="3200" y="6400"/>
                </a:cubicBezTo>
                <a:lnTo>
                  <a:pt x="3200" y="4800"/>
                </a:lnTo>
                <a:cubicBezTo>
                  <a:pt x="3200" y="4640"/>
                  <a:pt x="3040" y="4480"/>
                  <a:pt x="2880" y="4480"/>
                </a:cubicBezTo>
                <a:cubicBezTo>
                  <a:pt x="2720" y="4480"/>
                  <a:pt x="2560" y="4640"/>
                  <a:pt x="2560" y="4800"/>
                </a:cubicBezTo>
                <a:lnTo>
                  <a:pt x="2560" y="6400"/>
                </a:lnTo>
                <a:cubicBezTo>
                  <a:pt x="2560" y="6560"/>
                  <a:pt x="2720" y="6720"/>
                  <a:pt x="2880" y="6720"/>
                </a:cubicBezTo>
                <a:close/>
                <a:moveTo>
                  <a:pt x="4800" y="6720"/>
                </a:moveTo>
                <a:cubicBezTo>
                  <a:pt x="4960" y="6720"/>
                  <a:pt x="5120" y="6560"/>
                  <a:pt x="5120" y="6400"/>
                </a:cubicBezTo>
                <a:lnTo>
                  <a:pt x="5120" y="3520"/>
                </a:lnTo>
                <a:cubicBezTo>
                  <a:pt x="5120" y="3360"/>
                  <a:pt x="4960" y="3200"/>
                  <a:pt x="4800" y="3200"/>
                </a:cubicBezTo>
                <a:cubicBezTo>
                  <a:pt x="4640" y="3200"/>
                  <a:pt x="4480" y="3360"/>
                  <a:pt x="4480" y="3520"/>
                </a:cubicBezTo>
                <a:lnTo>
                  <a:pt x="4480" y="6400"/>
                </a:lnTo>
                <a:cubicBezTo>
                  <a:pt x="4480" y="6560"/>
                  <a:pt x="4640" y="6720"/>
                  <a:pt x="4800" y="6720"/>
                </a:cubicBezTo>
                <a:close/>
                <a:moveTo>
                  <a:pt x="6720" y="6720"/>
                </a:moveTo>
                <a:cubicBezTo>
                  <a:pt x="6880" y="6720"/>
                  <a:pt x="7040" y="6560"/>
                  <a:pt x="7040" y="6400"/>
                </a:cubicBezTo>
                <a:lnTo>
                  <a:pt x="7040" y="4160"/>
                </a:lnTo>
                <a:cubicBezTo>
                  <a:pt x="7040" y="4000"/>
                  <a:pt x="6880" y="3840"/>
                  <a:pt x="6720" y="3840"/>
                </a:cubicBezTo>
                <a:cubicBezTo>
                  <a:pt x="6560" y="3840"/>
                  <a:pt x="6400" y="4000"/>
                  <a:pt x="6400" y="4160"/>
                </a:cubicBezTo>
                <a:lnTo>
                  <a:pt x="6400" y="6400"/>
                </a:lnTo>
                <a:cubicBezTo>
                  <a:pt x="6400" y="6560"/>
                  <a:pt x="6560" y="6720"/>
                  <a:pt x="6720" y="6720"/>
                </a:cubicBezTo>
                <a:close/>
                <a:moveTo>
                  <a:pt x="8640" y="6720"/>
                </a:moveTo>
                <a:cubicBezTo>
                  <a:pt x="8800" y="6720"/>
                  <a:pt x="8960" y="6560"/>
                  <a:pt x="8960" y="6400"/>
                </a:cubicBezTo>
                <a:lnTo>
                  <a:pt x="8960" y="2880"/>
                </a:lnTo>
                <a:cubicBezTo>
                  <a:pt x="8960" y="2720"/>
                  <a:pt x="8800" y="2560"/>
                  <a:pt x="8640" y="2560"/>
                </a:cubicBezTo>
                <a:cubicBezTo>
                  <a:pt x="8480" y="2560"/>
                  <a:pt x="8320" y="2720"/>
                  <a:pt x="8320" y="2880"/>
                </a:cubicBezTo>
                <a:lnTo>
                  <a:pt x="8320" y="6400"/>
                </a:lnTo>
                <a:cubicBezTo>
                  <a:pt x="8320" y="6560"/>
                  <a:pt x="8480" y="6720"/>
                  <a:pt x="8640" y="67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lIns="91440" numCol="1" rIns="91440" rot="0" rtlCol="0" spcCol="0" spcFirstLastPara="0" tIns="45720" vert="horz" wrap="square">
            <a:no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altLang="en-US" lang="zh-CN">
              <a:cs typeface="Roboto Black" panose="02000000000000000000" charset="0"/>
            </a:endParaRPr>
          </a:p>
        </p:txBody>
      </p:sp>
      <p:sp>
        <p:nvSpPr>
          <p:cNvPr id="1048826" name="Oval 58"/>
          <p:cNvSpPr/>
          <p:nvPr/>
        </p:nvSpPr>
        <p:spPr>
          <a:xfrm>
            <a:off x="4115617" y="4256598"/>
            <a:ext cx="265814" cy="265814"/>
          </a:xfrm>
          <a:custGeom>
            <a:avLst/>
            <a:gdLst>
              <a:gd name="T0" fmla="*/ 6400 w 12800"/>
              <a:gd name="T1" fmla="*/ 12800 h 12800"/>
              <a:gd name="T2" fmla="*/ 0 w 12800"/>
              <a:gd name="T3" fmla="*/ 6400 h 12800"/>
              <a:gd name="T4" fmla="*/ 6400 w 12800"/>
              <a:gd name="T5" fmla="*/ 0 h 12800"/>
              <a:gd name="T6" fmla="*/ 12800 w 12800"/>
              <a:gd name="T7" fmla="*/ 6400 h 12800"/>
              <a:gd name="T8" fmla="*/ 6400 w 12800"/>
              <a:gd name="T9" fmla="*/ 12800 h 12800"/>
              <a:gd name="T10" fmla="*/ 6400 w 12800"/>
              <a:gd name="T11" fmla="*/ 610 h 12800"/>
              <a:gd name="T12" fmla="*/ 610 w 12800"/>
              <a:gd name="T13" fmla="*/ 6400 h 12800"/>
              <a:gd name="T14" fmla="*/ 6400 w 12800"/>
              <a:gd name="T15" fmla="*/ 12190 h 12800"/>
              <a:gd name="T16" fmla="*/ 12190 w 12800"/>
              <a:gd name="T17" fmla="*/ 6400 h 12800"/>
              <a:gd name="T18" fmla="*/ 6400 w 12800"/>
              <a:gd name="T19" fmla="*/ 610 h 12800"/>
              <a:gd name="T20" fmla="*/ 6400 w 12800"/>
              <a:gd name="T21" fmla="*/ 610 h 12800"/>
              <a:gd name="T22" fmla="*/ 9560 w 12800"/>
              <a:gd name="T23" fmla="*/ 3903 h 12800"/>
              <a:gd name="T24" fmla="*/ 8896 w 12800"/>
              <a:gd name="T25" fmla="*/ 3239 h 12800"/>
              <a:gd name="T26" fmla="*/ 6400 w 12800"/>
              <a:gd name="T27" fmla="*/ 5736 h 12800"/>
              <a:gd name="T28" fmla="*/ 3903 w 12800"/>
              <a:gd name="T29" fmla="*/ 3239 h 12800"/>
              <a:gd name="T30" fmla="*/ 3239 w 12800"/>
              <a:gd name="T31" fmla="*/ 3903 h 12800"/>
              <a:gd name="T32" fmla="*/ 5736 w 12800"/>
              <a:gd name="T33" fmla="*/ 6400 h 12800"/>
              <a:gd name="T34" fmla="*/ 3239 w 12800"/>
              <a:gd name="T35" fmla="*/ 8896 h 12800"/>
              <a:gd name="T36" fmla="*/ 3903 w 12800"/>
              <a:gd name="T37" fmla="*/ 9560 h 12800"/>
              <a:gd name="T38" fmla="*/ 6400 w 12800"/>
              <a:gd name="T39" fmla="*/ 7064 h 12800"/>
              <a:gd name="T40" fmla="*/ 8896 w 12800"/>
              <a:gd name="T41" fmla="*/ 9560 h 12800"/>
              <a:gd name="T42" fmla="*/ 9560 w 12800"/>
              <a:gd name="T43" fmla="*/ 8896 h 12800"/>
              <a:gd name="T44" fmla="*/ 7064 w 12800"/>
              <a:gd name="T45" fmla="*/ 6400 h 12800"/>
              <a:gd name="T46" fmla="*/ 9560 w 12800"/>
              <a:gd name="T47" fmla="*/ 3903 h 12800"/>
              <a:gd name="T48" fmla="*/ 9560 w 12800"/>
              <a:gd name="T49" fmla="*/ 3903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2800" h="12800">
                <a:moveTo>
                  <a:pt x="6400" y="12800"/>
                </a:moveTo>
                <a:cubicBezTo>
                  <a:pt x="2871" y="12800"/>
                  <a:pt x="0" y="9929"/>
                  <a:pt x="0" y="6400"/>
                </a:cubicBezTo>
                <a:cubicBezTo>
                  <a:pt x="0" y="2871"/>
                  <a:pt x="2871" y="0"/>
                  <a:pt x="6400" y="0"/>
                </a:cubicBezTo>
                <a:cubicBezTo>
                  <a:pt x="9929" y="0"/>
                  <a:pt x="12800" y="2871"/>
                  <a:pt x="12800" y="6400"/>
                </a:cubicBezTo>
                <a:cubicBezTo>
                  <a:pt x="12800" y="9929"/>
                  <a:pt x="9929" y="12800"/>
                  <a:pt x="6400" y="12800"/>
                </a:cubicBezTo>
                <a:close/>
                <a:moveTo>
                  <a:pt x="6400" y="610"/>
                </a:moveTo>
                <a:cubicBezTo>
                  <a:pt x="3207" y="610"/>
                  <a:pt x="610" y="3207"/>
                  <a:pt x="610" y="6400"/>
                </a:cubicBezTo>
                <a:cubicBezTo>
                  <a:pt x="610" y="9593"/>
                  <a:pt x="3207" y="12190"/>
                  <a:pt x="6400" y="12190"/>
                </a:cubicBezTo>
                <a:cubicBezTo>
                  <a:pt x="9593" y="12190"/>
                  <a:pt x="12190" y="9593"/>
                  <a:pt x="12190" y="6400"/>
                </a:cubicBezTo>
                <a:cubicBezTo>
                  <a:pt x="12190" y="3207"/>
                  <a:pt x="9593" y="610"/>
                  <a:pt x="6400" y="610"/>
                </a:cubicBezTo>
                <a:close/>
                <a:moveTo>
                  <a:pt x="6400" y="610"/>
                </a:moveTo>
                <a:close/>
                <a:moveTo>
                  <a:pt x="9560" y="3903"/>
                </a:moveTo>
                <a:lnTo>
                  <a:pt x="8896" y="3239"/>
                </a:lnTo>
                <a:lnTo>
                  <a:pt x="6400" y="5736"/>
                </a:lnTo>
                <a:lnTo>
                  <a:pt x="3903" y="3239"/>
                </a:lnTo>
                <a:lnTo>
                  <a:pt x="3239" y="3903"/>
                </a:lnTo>
                <a:lnTo>
                  <a:pt x="5736" y="6400"/>
                </a:lnTo>
                <a:lnTo>
                  <a:pt x="3239" y="8896"/>
                </a:lnTo>
                <a:lnTo>
                  <a:pt x="3903" y="9560"/>
                </a:lnTo>
                <a:lnTo>
                  <a:pt x="6400" y="7064"/>
                </a:lnTo>
                <a:lnTo>
                  <a:pt x="8896" y="9560"/>
                </a:lnTo>
                <a:lnTo>
                  <a:pt x="9560" y="8896"/>
                </a:lnTo>
                <a:lnTo>
                  <a:pt x="7064" y="6400"/>
                </a:lnTo>
                <a:lnTo>
                  <a:pt x="9560" y="3903"/>
                </a:lnTo>
                <a:close/>
                <a:moveTo>
                  <a:pt x="9560" y="3903"/>
                </a:move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lIns="91440" numCol="1" rIns="91440" rot="0" rtlCol="0" spcCol="0" spcFirstLastPara="0" tIns="45720" vert="horz" wrap="square">
            <a:no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altLang="en-US" lang="zh-CN">
              <a:cs typeface="Roboto Black" panose="02000000000000000000" charset="0"/>
            </a:endParaRPr>
          </a:p>
        </p:txBody>
      </p:sp>
      <p:sp>
        <p:nvSpPr>
          <p:cNvPr id="1048827" name="Oval 59"/>
          <p:cNvSpPr/>
          <p:nvPr/>
        </p:nvSpPr>
        <p:spPr>
          <a:xfrm>
            <a:off x="5849570" y="5111847"/>
            <a:ext cx="257375" cy="265814"/>
          </a:xfrm>
          <a:custGeom>
            <a:avLst/>
            <a:gdLst>
              <a:gd name="T0" fmla="*/ 8922 w 10802"/>
              <a:gd name="T1" fmla="*/ 1618 h 11156"/>
              <a:gd name="T2" fmla="*/ 7656 w 10802"/>
              <a:gd name="T3" fmla="*/ 1618 h 11156"/>
              <a:gd name="T4" fmla="*/ 7656 w 10802"/>
              <a:gd name="T5" fmla="*/ 852 h 11156"/>
              <a:gd name="T6" fmla="*/ 6805 w 10802"/>
              <a:gd name="T7" fmla="*/ 0 h 11156"/>
              <a:gd name="T8" fmla="*/ 3997 w 10802"/>
              <a:gd name="T9" fmla="*/ 0 h 11156"/>
              <a:gd name="T10" fmla="*/ 3146 w 10802"/>
              <a:gd name="T11" fmla="*/ 852 h 11156"/>
              <a:gd name="T12" fmla="*/ 3146 w 10802"/>
              <a:gd name="T13" fmla="*/ 1618 h 11156"/>
              <a:gd name="T14" fmla="*/ 1880 w 10802"/>
              <a:gd name="T15" fmla="*/ 1618 h 11156"/>
              <a:gd name="T16" fmla="*/ 0 w 10802"/>
              <a:gd name="T17" fmla="*/ 3498 h 11156"/>
              <a:gd name="T18" fmla="*/ 0 w 10802"/>
              <a:gd name="T19" fmla="*/ 9276 h 11156"/>
              <a:gd name="T20" fmla="*/ 1880 w 10802"/>
              <a:gd name="T21" fmla="*/ 11156 h 11156"/>
              <a:gd name="T22" fmla="*/ 8922 w 10802"/>
              <a:gd name="T23" fmla="*/ 11156 h 11156"/>
              <a:gd name="T24" fmla="*/ 10802 w 10802"/>
              <a:gd name="T25" fmla="*/ 9276 h 11156"/>
              <a:gd name="T26" fmla="*/ 10802 w 10802"/>
              <a:gd name="T27" fmla="*/ 3498 h 11156"/>
              <a:gd name="T28" fmla="*/ 8922 w 10802"/>
              <a:gd name="T29" fmla="*/ 1618 h 11156"/>
              <a:gd name="T30" fmla="*/ 3819 w 10802"/>
              <a:gd name="T31" fmla="*/ 850 h 11156"/>
              <a:gd name="T32" fmla="*/ 3997 w 10802"/>
              <a:gd name="T33" fmla="*/ 672 h 11156"/>
              <a:gd name="T34" fmla="*/ 6805 w 10802"/>
              <a:gd name="T35" fmla="*/ 672 h 11156"/>
              <a:gd name="T36" fmla="*/ 6984 w 10802"/>
              <a:gd name="T37" fmla="*/ 850 h 11156"/>
              <a:gd name="T38" fmla="*/ 6984 w 10802"/>
              <a:gd name="T39" fmla="*/ 1617 h 11156"/>
              <a:gd name="T40" fmla="*/ 3819 w 10802"/>
              <a:gd name="T41" fmla="*/ 1617 h 11156"/>
              <a:gd name="T42" fmla="*/ 3819 w 10802"/>
              <a:gd name="T43" fmla="*/ 850 h 11156"/>
              <a:gd name="T44" fmla="*/ 1880 w 10802"/>
              <a:gd name="T45" fmla="*/ 2291 h 11156"/>
              <a:gd name="T46" fmla="*/ 8924 w 10802"/>
              <a:gd name="T47" fmla="*/ 2291 h 11156"/>
              <a:gd name="T48" fmla="*/ 10131 w 10802"/>
              <a:gd name="T49" fmla="*/ 3498 h 11156"/>
              <a:gd name="T50" fmla="*/ 10131 w 10802"/>
              <a:gd name="T51" fmla="*/ 4369 h 11156"/>
              <a:gd name="T52" fmla="*/ 672 w 10802"/>
              <a:gd name="T53" fmla="*/ 4369 h 11156"/>
              <a:gd name="T54" fmla="*/ 672 w 10802"/>
              <a:gd name="T55" fmla="*/ 3498 h 11156"/>
              <a:gd name="T56" fmla="*/ 1880 w 10802"/>
              <a:gd name="T57" fmla="*/ 2291 h 11156"/>
              <a:gd name="T58" fmla="*/ 5100 w 10802"/>
              <a:gd name="T59" fmla="*/ 5042 h 11156"/>
              <a:gd name="T60" fmla="*/ 5702 w 10802"/>
              <a:gd name="T61" fmla="*/ 5042 h 11156"/>
              <a:gd name="T62" fmla="*/ 5702 w 10802"/>
              <a:gd name="T63" fmla="*/ 6519 h 11156"/>
              <a:gd name="T64" fmla="*/ 5401 w 10802"/>
              <a:gd name="T65" fmla="*/ 6821 h 11156"/>
              <a:gd name="T66" fmla="*/ 5100 w 10802"/>
              <a:gd name="T67" fmla="*/ 6519 h 11156"/>
              <a:gd name="T68" fmla="*/ 5100 w 10802"/>
              <a:gd name="T69" fmla="*/ 5042 h 11156"/>
              <a:gd name="T70" fmla="*/ 8922 w 10802"/>
              <a:gd name="T71" fmla="*/ 10483 h 11156"/>
              <a:gd name="T72" fmla="*/ 1880 w 10802"/>
              <a:gd name="T73" fmla="*/ 10483 h 11156"/>
              <a:gd name="T74" fmla="*/ 672 w 10802"/>
              <a:gd name="T75" fmla="*/ 9276 h 11156"/>
              <a:gd name="T76" fmla="*/ 672 w 10802"/>
              <a:gd name="T77" fmla="*/ 5042 h 11156"/>
              <a:gd name="T78" fmla="*/ 4429 w 10802"/>
              <a:gd name="T79" fmla="*/ 5042 h 11156"/>
              <a:gd name="T80" fmla="*/ 4429 w 10802"/>
              <a:gd name="T81" fmla="*/ 6519 h 11156"/>
              <a:gd name="T82" fmla="*/ 5402 w 10802"/>
              <a:gd name="T83" fmla="*/ 7493 h 11156"/>
              <a:gd name="T84" fmla="*/ 6376 w 10802"/>
              <a:gd name="T85" fmla="*/ 6519 h 11156"/>
              <a:gd name="T86" fmla="*/ 6376 w 10802"/>
              <a:gd name="T87" fmla="*/ 5042 h 11156"/>
              <a:gd name="T88" fmla="*/ 10132 w 10802"/>
              <a:gd name="T89" fmla="*/ 5042 h 11156"/>
              <a:gd name="T90" fmla="*/ 10132 w 10802"/>
              <a:gd name="T91" fmla="*/ 9276 h 11156"/>
              <a:gd name="T92" fmla="*/ 8922 w 10802"/>
              <a:gd name="T93" fmla="*/ 10483 h 11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0802" h="11156">
                <a:moveTo>
                  <a:pt x="8922" y="1618"/>
                </a:moveTo>
                <a:lnTo>
                  <a:pt x="7656" y="1618"/>
                </a:lnTo>
                <a:lnTo>
                  <a:pt x="7656" y="852"/>
                </a:lnTo>
                <a:cubicBezTo>
                  <a:pt x="7656" y="383"/>
                  <a:pt x="7275" y="0"/>
                  <a:pt x="6805" y="0"/>
                </a:cubicBezTo>
                <a:lnTo>
                  <a:pt x="3997" y="0"/>
                </a:lnTo>
                <a:cubicBezTo>
                  <a:pt x="3529" y="0"/>
                  <a:pt x="3146" y="382"/>
                  <a:pt x="3146" y="852"/>
                </a:cubicBezTo>
                <a:lnTo>
                  <a:pt x="3146" y="1618"/>
                </a:lnTo>
                <a:lnTo>
                  <a:pt x="1880" y="1618"/>
                </a:lnTo>
                <a:cubicBezTo>
                  <a:pt x="844" y="1618"/>
                  <a:pt x="0" y="2462"/>
                  <a:pt x="0" y="3498"/>
                </a:cubicBezTo>
                <a:lnTo>
                  <a:pt x="0" y="9276"/>
                </a:lnTo>
                <a:cubicBezTo>
                  <a:pt x="0" y="10312"/>
                  <a:pt x="844" y="11156"/>
                  <a:pt x="1880" y="11156"/>
                </a:cubicBezTo>
                <a:lnTo>
                  <a:pt x="8922" y="11156"/>
                </a:lnTo>
                <a:cubicBezTo>
                  <a:pt x="9959" y="11156"/>
                  <a:pt x="10802" y="10312"/>
                  <a:pt x="10802" y="9276"/>
                </a:cubicBezTo>
                <a:lnTo>
                  <a:pt x="10802" y="3498"/>
                </a:lnTo>
                <a:cubicBezTo>
                  <a:pt x="10802" y="2462"/>
                  <a:pt x="9959" y="1618"/>
                  <a:pt x="8922" y="1618"/>
                </a:cubicBezTo>
                <a:close/>
                <a:moveTo>
                  <a:pt x="3819" y="850"/>
                </a:moveTo>
                <a:cubicBezTo>
                  <a:pt x="3819" y="754"/>
                  <a:pt x="3900" y="672"/>
                  <a:pt x="3997" y="672"/>
                </a:cubicBezTo>
                <a:lnTo>
                  <a:pt x="6805" y="672"/>
                </a:lnTo>
                <a:cubicBezTo>
                  <a:pt x="6901" y="672"/>
                  <a:pt x="6984" y="753"/>
                  <a:pt x="6984" y="850"/>
                </a:cubicBezTo>
                <a:lnTo>
                  <a:pt x="6984" y="1617"/>
                </a:lnTo>
                <a:lnTo>
                  <a:pt x="3819" y="1617"/>
                </a:lnTo>
                <a:lnTo>
                  <a:pt x="3819" y="850"/>
                </a:lnTo>
                <a:close/>
                <a:moveTo>
                  <a:pt x="1880" y="2291"/>
                </a:moveTo>
                <a:lnTo>
                  <a:pt x="8924" y="2291"/>
                </a:lnTo>
                <a:cubicBezTo>
                  <a:pt x="9590" y="2291"/>
                  <a:pt x="10131" y="2833"/>
                  <a:pt x="10131" y="3498"/>
                </a:cubicBezTo>
                <a:lnTo>
                  <a:pt x="10131" y="4369"/>
                </a:lnTo>
                <a:lnTo>
                  <a:pt x="672" y="4369"/>
                </a:lnTo>
                <a:lnTo>
                  <a:pt x="672" y="3498"/>
                </a:lnTo>
                <a:cubicBezTo>
                  <a:pt x="672" y="2832"/>
                  <a:pt x="1214" y="2291"/>
                  <a:pt x="1880" y="2291"/>
                </a:cubicBezTo>
                <a:close/>
                <a:moveTo>
                  <a:pt x="5100" y="5042"/>
                </a:moveTo>
                <a:lnTo>
                  <a:pt x="5702" y="5042"/>
                </a:lnTo>
                <a:lnTo>
                  <a:pt x="5702" y="6519"/>
                </a:lnTo>
                <a:cubicBezTo>
                  <a:pt x="5702" y="6686"/>
                  <a:pt x="5567" y="6821"/>
                  <a:pt x="5401" y="6821"/>
                </a:cubicBezTo>
                <a:cubicBezTo>
                  <a:pt x="5235" y="6821"/>
                  <a:pt x="5100" y="6686"/>
                  <a:pt x="5100" y="6519"/>
                </a:cubicBezTo>
                <a:lnTo>
                  <a:pt x="5100" y="5042"/>
                </a:lnTo>
                <a:close/>
                <a:moveTo>
                  <a:pt x="8922" y="10483"/>
                </a:moveTo>
                <a:lnTo>
                  <a:pt x="1880" y="10483"/>
                </a:lnTo>
                <a:cubicBezTo>
                  <a:pt x="1214" y="10483"/>
                  <a:pt x="672" y="9941"/>
                  <a:pt x="672" y="9276"/>
                </a:cubicBezTo>
                <a:lnTo>
                  <a:pt x="672" y="5042"/>
                </a:lnTo>
                <a:lnTo>
                  <a:pt x="4429" y="5042"/>
                </a:lnTo>
                <a:lnTo>
                  <a:pt x="4429" y="6519"/>
                </a:lnTo>
                <a:cubicBezTo>
                  <a:pt x="4429" y="7056"/>
                  <a:pt x="4865" y="7493"/>
                  <a:pt x="5402" y="7493"/>
                </a:cubicBezTo>
                <a:cubicBezTo>
                  <a:pt x="5939" y="7493"/>
                  <a:pt x="6376" y="7057"/>
                  <a:pt x="6376" y="6519"/>
                </a:cubicBezTo>
                <a:lnTo>
                  <a:pt x="6376" y="5042"/>
                </a:lnTo>
                <a:lnTo>
                  <a:pt x="10132" y="5042"/>
                </a:lnTo>
                <a:lnTo>
                  <a:pt x="10132" y="9276"/>
                </a:lnTo>
                <a:cubicBezTo>
                  <a:pt x="10130" y="9942"/>
                  <a:pt x="9589" y="10483"/>
                  <a:pt x="8922" y="1048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lIns="91440" numCol="1" rIns="91440" rot="0" rtlCol="0" spcCol="0" spcFirstLastPara="0" tIns="45720" vert="horz" wrap="square">
            <a:no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altLang="en-US" lang="zh-CN">
              <a:cs typeface="Roboto Black" panose="02000000000000000000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组合 1"/>
          <p:cNvGrpSpPr/>
          <p:nvPr/>
        </p:nvGrpSpPr>
        <p:grpSpPr>
          <a:xfrm flipH="1">
            <a:off x="-74428" y="-4988"/>
            <a:ext cx="12266429" cy="6859813"/>
            <a:chOff x="-74428" y="-4988"/>
            <a:chExt cx="12266429" cy="6859813"/>
          </a:xfrm>
        </p:grpSpPr>
        <p:sp>
          <p:nvSpPr>
            <p:cNvPr id="1048831" name="矩形 11"/>
            <p:cNvSpPr/>
            <p:nvPr/>
          </p:nvSpPr>
          <p:spPr>
            <a:xfrm>
              <a:off x="-74428" y="-4988"/>
              <a:ext cx="12266428" cy="6858000"/>
            </a:xfrm>
            <a:prstGeom prst="rect"/>
            <a:solidFill>
              <a:srgbClr val="F5F5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832" name="Freeform 5"/>
            <p:cNvSpPr/>
            <p:nvPr/>
          </p:nvSpPr>
          <p:spPr bwMode="auto">
            <a:xfrm>
              <a:off x="7885113" y="-3174"/>
              <a:ext cx="4306886" cy="2442200"/>
            </a:xfrm>
            <a:custGeom>
              <a:avLst/>
              <a:gdLst>
                <a:gd name="T0" fmla="*/ 1761 w 1761"/>
                <a:gd name="T1" fmla="*/ 0 h 998"/>
                <a:gd name="T2" fmla="*/ 1761 w 1761"/>
                <a:gd name="T3" fmla="*/ 942 h 998"/>
                <a:gd name="T4" fmla="*/ 1214 w 1761"/>
                <a:gd name="T5" fmla="*/ 875 h 998"/>
                <a:gd name="T6" fmla="*/ 991 w 1761"/>
                <a:gd name="T7" fmla="*/ 543 h 998"/>
                <a:gd name="T8" fmla="*/ 226 w 1761"/>
                <a:gd name="T9" fmla="*/ 326 h 998"/>
                <a:gd name="T10" fmla="*/ 0 w 1761"/>
                <a:gd name="T11" fmla="*/ 0 h 998"/>
                <a:gd name="T12" fmla="*/ 1761 w 1761"/>
                <a:gd name="T13" fmla="*/ 0 h 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1" h="998">
                  <a:moveTo>
                    <a:pt x="1761" y="0"/>
                  </a:moveTo>
                  <a:cubicBezTo>
                    <a:pt x="1761" y="942"/>
                    <a:pt x="1761" y="942"/>
                    <a:pt x="1761" y="942"/>
                  </a:cubicBezTo>
                  <a:cubicBezTo>
                    <a:pt x="1594" y="979"/>
                    <a:pt x="1372" y="998"/>
                    <a:pt x="1214" y="875"/>
                  </a:cubicBezTo>
                  <a:cubicBezTo>
                    <a:pt x="1076" y="769"/>
                    <a:pt x="1123" y="662"/>
                    <a:pt x="991" y="543"/>
                  </a:cubicBezTo>
                  <a:cubicBezTo>
                    <a:pt x="769" y="343"/>
                    <a:pt x="489" y="515"/>
                    <a:pt x="226" y="326"/>
                  </a:cubicBezTo>
                  <a:cubicBezTo>
                    <a:pt x="105" y="240"/>
                    <a:pt x="39" y="115"/>
                    <a:pt x="0" y="0"/>
                  </a:cubicBezTo>
                  <a:cubicBezTo>
                    <a:pt x="587" y="0"/>
                    <a:pt x="1174" y="0"/>
                    <a:pt x="1761" y="0"/>
                  </a:cubicBezTo>
                  <a:close/>
                </a:path>
              </a:pathLst>
            </a:custGeom>
            <a:solidFill>
              <a:srgbClr val="FD4A51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833" name="Freeform 6"/>
            <p:cNvSpPr/>
            <p:nvPr/>
          </p:nvSpPr>
          <p:spPr bwMode="auto">
            <a:xfrm>
              <a:off x="6229350" y="1924050"/>
              <a:ext cx="5962650" cy="4930775"/>
            </a:xfrm>
            <a:custGeom>
              <a:avLst/>
              <a:gdLst>
                <a:gd name="T0" fmla="*/ 1879 w 1879"/>
                <a:gd name="T1" fmla="*/ 0 h 1553"/>
                <a:gd name="T2" fmla="*/ 1879 w 1879"/>
                <a:gd name="T3" fmla="*/ 1553 h 1553"/>
                <a:gd name="T4" fmla="*/ 0 w 1879"/>
                <a:gd name="T5" fmla="*/ 1553 h 1553"/>
                <a:gd name="T6" fmla="*/ 23 w 1879"/>
                <a:gd name="T7" fmla="*/ 1507 h 1553"/>
                <a:gd name="T8" fmla="*/ 348 w 1879"/>
                <a:gd name="T9" fmla="*/ 1392 h 1553"/>
                <a:gd name="T10" fmla="*/ 1361 w 1879"/>
                <a:gd name="T11" fmla="*/ 947 h 1553"/>
                <a:gd name="T12" fmla="*/ 1759 w 1879"/>
                <a:gd name="T13" fmla="*/ 86 h 1553"/>
                <a:gd name="T14" fmla="*/ 1879 w 1879"/>
                <a:gd name="T15" fmla="*/ 0 h 1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9" h="1553">
                  <a:moveTo>
                    <a:pt x="1879" y="0"/>
                  </a:moveTo>
                  <a:cubicBezTo>
                    <a:pt x="1879" y="1553"/>
                    <a:pt x="1879" y="1553"/>
                    <a:pt x="1879" y="1553"/>
                  </a:cubicBezTo>
                  <a:cubicBezTo>
                    <a:pt x="0" y="1553"/>
                    <a:pt x="0" y="1553"/>
                    <a:pt x="0" y="1553"/>
                  </a:cubicBezTo>
                  <a:cubicBezTo>
                    <a:pt x="4" y="1542"/>
                    <a:pt x="11" y="1525"/>
                    <a:pt x="23" y="1507"/>
                  </a:cubicBezTo>
                  <a:cubicBezTo>
                    <a:pt x="103" y="1389"/>
                    <a:pt x="297" y="1393"/>
                    <a:pt x="348" y="1392"/>
                  </a:cubicBezTo>
                  <a:cubicBezTo>
                    <a:pt x="586" y="1389"/>
                    <a:pt x="1130" y="1240"/>
                    <a:pt x="1361" y="947"/>
                  </a:cubicBezTo>
                  <a:cubicBezTo>
                    <a:pt x="1582" y="669"/>
                    <a:pt x="1439" y="361"/>
                    <a:pt x="1759" y="86"/>
                  </a:cubicBezTo>
                  <a:cubicBezTo>
                    <a:pt x="1806" y="45"/>
                    <a:pt x="1850" y="17"/>
                    <a:pt x="1879" y="0"/>
                  </a:cubicBezTo>
                  <a:close/>
                </a:path>
              </a:pathLst>
            </a:custGeom>
            <a:solidFill>
              <a:srgbClr val="434043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834" name="Freeform 7"/>
            <p:cNvSpPr/>
            <p:nvPr/>
          </p:nvSpPr>
          <p:spPr bwMode="auto">
            <a:xfrm>
              <a:off x="6229351" y="1388777"/>
              <a:ext cx="5962650" cy="5466048"/>
            </a:xfrm>
            <a:custGeom>
              <a:avLst/>
              <a:gdLst>
                <a:gd name="T0" fmla="*/ 1742 w 1742"/>
                <a:gd name="T1" fmla="*/ 977 h 1596"/>
                <a:gd name="T2" fmla="*/ 1742 w 1742"/>
                <a:gd name="T3" fmla="*/ 1596 h 1596"/>
                <a:gd name="T4" fmla="*/ 235 w 1742"/>
                <a:gd name="T5" fmla="*/ 1596 h 1596"/>
                <a:gd name="T6" fmla="*/ 285 w 1742"/>
                <a:gd name="T7" fmla="*/ 1458 h 1596"/>
                <a:gd name="T8" fmla="*/ 283 w 1742"/>
                <a:gd name="T9" fmla="*/ 1414 h 1596"/>
                <a:gd name="T10" fmla="*/ 217 w 1742"/>
                <a:gd name="T11" fmla="*/ 1286 h 1596"/>
                <a:gd name="T12" fmla="*/ 172 w 1742"/>
                <a:gd name="T13" fmla="*/ 1235 h 1596"/>
                <a:gd name="T14" fmla="*/ 31 w 1742"/>
                <a:gd name="T15" fmla="*/ 966 h 1596"/>
                <a:gd name="T16" fmla="*/ 2 w 1742"/>
                <a:gd name="T17" fmla="*/ 763 h 1596"/>
                <a:gd name="T18" fmla="*/ 752 w 1742"/>
                <a:gd name="T19" fmla="*/ 1 h 1596"/>
                <a:gd name="T20" fmla="*/ 900 w 1742"/>
                <a:gd name="T21" fmla="*/ 14 h 1596"/>
                <a:gd name="T22" fmla="*/ 1246 w 1742"/>
                <a:gd name="T23" fmla="*/ 177 h 1596"/>
                <a:gd name="T24" fmla="*/ 1598 w 1742"/>
                <a:gd name="T25" fmla="*/ 636 h 1596"/>
                <a:gd name="T26" fmla="*/ 1742 w 1742"/>
                <a:gd name="T27" fmla="*/ 977 h 1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42" h="1596">
                  <a:moveTo>
                    <a:pt x="1742" y="977"/>
                  </a:moveTo>
                  <a:cubicBezTo>
                    <a:pt x="1742" y="1596"/>
                    <a:pt x="1742" y="1596"/>
                    <a:pt x="1742" y="1596"/>
                  </a:cubicBezTo>
                  <a:cubicBezTo>
                    <a:pt x="235" y="1596"/>
                    <a:pt x="235" y="1596"/>
                    <a:pt x="235" y="1596"/>
                  </a:cubicBezTo>
                  <a:cubicBezTo>
                    <a:pt x="252" y="1574"/>
                    <a:pt x="283" y="1525"/>
                    <a:pt x="285" y="1458"/>
                  </a:cubicBezTo>
                  <a:cubicBezTo>
                    <a:pt x="286" y="1443"/>
                    <a:pt x="285" y="1428"/>
                    <a:pt x="283" y="1414"/>
                  </a:cubicBezTo>
                  <a:cubicBezTo>
                    <a:pt x="275" y="1359"/>
                    <a:pt x="217" y="1286"/>
                    <a:pt x="217" y="1286"/>
                  </a:cubicBezTo>
                  <a:cubicBezTo>
                    <a:pt x="207" y="1272"/>
                    <a:pt x="192" y="1255"/>
                    <a:pt x="172" y="1235"/>
                  </a:cubicBezTo>
                  <a:cubicBezTo>
                    <a:pt x="108" y="1157"/>
                    <a:pt x="60" y="1065"/>
                    <a:pt x="31" y="966"/>
                  </a:cubicBezTo>
                  <a:cubicBezTo>
                    <a:pt x="13" y="901"/>
                    <a:pt x="3" y="833"/>
                    <a:pt x="2" y="763"/>
                  </a:cubicBezTo>
                  <a:cubicBezTo>
                    <a:pt x="0" y="348"/>
                    <a:pt x="337" y="5"/>
                    <a:pt x="752" y="1"/>
                  </a:cubicBezTo>
                  <a:cubicBezTo>
                    <a:pt x="803" y="0"/>
                    <a:pt x="852" y="5"/>
                    <a:pt x="900" y="14"/>
                  </a:cubicBezTo>
                  <a:cubicBezTo>
                    <a:pt x="1030" y="38"/>
                    <a:pt x="1148" y="96"/>
                    <a:pt x="1246" y="177"/>
                  </a:cubicBezTo>
                  <a:cubicBezTo>
                    <a:pt x="1448" y="329"/>
                    <a:pt x="1598" y="636"/>
                    <a:pt x="1598" y="636"/>
                  </a:cubicBezTo>
                  <a:cubicBezTo>
                    <a:pt x="1638" y="718"/>
                    <a:pt x="1688" y="833"/>
                    <a:pt x="1742" y="977"/>
                  </a:cubicBezTo>
                  <a:close/>
                </a:path>
              </a:pathLst>
            </a:custGeom>
            <a:blipFill rotWithShape="0" dpi="0">
              <a:blip xmlns:r="http://schemas.openxmlformats.org/officeDocument/2006/relationships" r:embed="rId1"/>
              <a:srcRect/>
              <a:stretch>
                <a:fillRect l="-18892" t="-28" r="-18813" b="-28"/>
              </a:stretch>
            </a:blip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835" name="Freeform 8"/>
            <p:cNvSpPr/>
            <p:nvPr/>
          </p:nvSpPr>
          <p:spPr bwMode="auto">
            <a:xfrm>
              <a:off x="6324599" y="1217926"/>
              <a:ext cx="1560513" cy="1060450"/>
            </a:xfrm>
            <a:custGeom>
              <a:avLst/>
              <a:gdLst>
                <a:gd name="T0" fmla="*/ 33 w 492"/>
                <a:gd name="T1" fmla="*/ 265 h 334"/>
                <a:gd name="T2" fmla="*/ 343 w 492"/>
                <a:gd name="T3" fmla="*/ 265 h 334"/>
                <a:gd name="T4" fmla="*/ 400 w 492"/>
                <a:gd name="T5" fmla="*/ 334 h 334"/>
                <a:gd name="T6" fmla="*/ 400 w 492"/>
                <a:gd name="T7" fmla="*/ 265 h 334"/>
                <a:gd name="T8" fmla="*/ 460 w 492"/>
                <a:gd name="T9" fmla="*/ 265 h 334"/>
                <a:gd name="T10" fmla="*/ 492 w 492"/>
                <a:gd name="T11" fmla="*/ 233 h 334"/>
                <a:gd name="T12" fmla="*/ 492 w 492"/>
                <a:gd name="T13" fmla="*/ 33 h 334"/>
                <a:gd name="T14" fmla="*/ 460 w 492"/>
                <a:gd name="T15" fmla="*/ 0 h 334"/>
                <a:gd name="T16" fmla="*/ 33 w 492"/>
                <a:gd name="T17" fmla="*/ 0 h 334"/>
                <a:gd name="T18" fmla="*/ 0 w 492"/>
                <a:gd name="T19" fmla="*/ 33 h 334"/>
                <a:gd name="T20" fmla="*/ 0 w 492"/>
                <a:gd name="T21" fmla="*/ 233 h 334"/>
                <a:gd name="T22" fmla="*/ 33 w 492"/>
                <a:gd name="T23" fmla="*/ 265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2" h="334">
                  <a:moveTo>
                    <a:pt x="33" y="265"/>
                  </a:moveTo>
                  <a:cubicBezTo>
                    <a:pt x="343" y="265"/>
                    <a:pt x="343" y="265"/>
                    <a:pt x="343" y="265"/>
                  </a:cubicBezTo>
                  <a:cubicBezTo>
                    <a:pt x="362" y="288"/>
                    <a:pt x="381" y="311"/>
                    <a:pt x="400" y="334"/>
                  </a:cubicBezTo>
                  <a:cubicBezTo>
                    <a:pt x="400" y="265"/>
                    <a:pt x="400" y="265"/>
                    <a:pt x="400" y="265"/>
                  </a:cubicBezTo>
                  <a:cubicBezTo>
                    <a:pt x="460" y="265"/>
                    <a:pt x="460" y="265"/>
                    <a:pt x="460" y="265"/>
                  </a:cubicBezTo>
                  <a:cubicBezTo>
                    <a:pt x="478" y="265"/>
                    <a:pt x="492" y="251"/>
                    <a:pt x="492" y="233"/>
                  </a:cubicBezTo>
                  <a:cubicBezTo>
                    <a:pt x="492" y="33"/>
                    <a:pt x="492" y="33"/>
                    <a:pt x="492" y="33"/>
                  </a:cubicBezTo>
                  <a:cubicBezTo>
                    <a:pt x="492" y="15"/>
                    <a:pt x="478" y="0"/>
                    <a:pt x="460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5" y="0"/>
                    <a:pt x="0" y="15"/>
                    <a:pt x="0" y="33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0" y="251"/>
                    <a:pt x="15" y="265"/>
                    <a:pt x="33" y="265"/>
                  </a:cubicBezTo>
                  <a:close/>
                </a:path>
              </a:pathLst>
            </a:custGeom>
            <a:solidFill>
              <a:srgbClr val="FD4A51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836" name="Freeform 6"/>
            <p:cNvSpPr/>
            <p:nvPr/>
          </p:nvSpPr>
          <p:spPr bwMode="auto">
            <a:xfrm>
              <a:off x="-74428" y="-4988"/>
              <a:ext cx="1457325" cy="800618"/>
            </a:xfrm>
            <a:custGeom>
              <a:avLst/>
              <a:gdLst>
                <a:gd name="T0" fmla="*/ 780 w 780"/>
                <a:gd name="T1" fmla="*/ 0 h 428"/>
                <a:gd name="T2" fmla="*/ 121 w 780"/>
                <a:gd name="T3" fmla="*/ 428 h 428"/>
                <a:gd name="T4" fmla="*/ 0 w 780"/>
                <a:gd name="T5" fmla="*/ 418 h 428"/>
                <a:gd name="T6" fmla="*/ 0 w 780"/>
                <a:gd name="T7" fmla="*/ 0 h 428"/>
                <a:gd name="T8" fmla="*/ 780 w 780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0" h="428">
                  <a:moveTo>
                    <a:pt x="780" y="0"/>
                  </a:moveTo>
                  <a:cubicBezTo>
                    <a:pt x="668" y="252"/>
                    <a:pt x="415" y="428"/>
                    <a:pt x="121" y="428"/>
                  </a:cubicBezTo>
                  <a:cubicBezTo>
                    <a:pt x="80" y="428"/>
                    <a:pt x="39" y="425"/>
                    <a:pt x="0" y="418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780" y="0"/>
                  </a:lnTo>
                  <a:close/>
                </a:path>
              </a:pathLst>
            </a:custGeom>
            <a:solidFill>
              <a:srgbClr val="FD4A51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Manrope SemiBold" charset="0"/>
              </a:endParaRPr>
            </a:p>
          </p:txBody>
        </p:sp>
        <p:sp>
          <p:nvSpPr>
            <p:cNvPr id="1048837" name="Oval 49"/>
            <p:cNvSpPr/>
            <p:nvPr/>
          </p:nvSpPr>
          <p:spPr>
            <a:xfrm>
              <a:off x="252607" y="148455"/>
              <a:ext cx="383787" cy="431800"/>
            </a:xfrm>
            <a:custGeom>
              <a:avLst/>
              <a:gdLst>
                <a:gd name="T0" fmla="*/ 8320 w 10240"/>
                <a:gd name="T1" fmla="*/ 1280 h 11520"/>
                <a:gd name="T2" fmla="*/ 8000 w 10240"/>
                <a:gd name="T3" fmla="*/ 0 h 11520"/>
                <a:gd name="T4" fmla="*/ 7680 w 10240"/>
                <a:gd name="T5" fmla="*/ 1280 h 11520"/>
                <a:gd name="T6" fmla="*/ 2560 w 10240"/>
                <a:gd name="T7" fmla="*/ 320 h 11520"/>
                <a:gd name="T8" fmla="*/ 1920 w 10240"/>
                <a:gd name="T9" fmla="*/ 320 h 11520"/>
                <a:gd name="T10" fmla="*/ 320 w 10240"/>
                <a:gd name="T11" fmla="*/ 1280 h 11520"/>
                <a:gd name="T12" fmla="*/ 0 w 10240"/>
                <a:gd name="T13" fmla="*/ 11200 h 11520"/>
                <a:gd name="T14" fmla="*/ 9920 w 10240"/>
                <a:gd name="T15" fmla="*/ 11520 h 11520"/>
                <a:gd name="T16" fmla="*/ 10240 w 10240"/>
                <a:gd name="T17" fmla="*/ 1600 h 11520"/>
                <a:gd name="T18" fmla="*/ 9600 w 10240"/>
                <a:gd name="T19" fmla="*/ 10880 h 11520"/>
                <a:gd name="T20" fmla="*/ 640 w 10240"/>
                <a:gd name="T21" fmla="*/ 3840 h 11520"/>
                <a:gd name="T22" fmla="*/ 9600 w 10240"/>
                <a:gd name="T23" fmla="*/ 10880 h 11520"/>
                <a:gd name="T24" fmla="*/ 640 w 10240"/>
                <a:gd name="T25" fmla="*/ 3200 h 11520"/>
                <a:gd name="T26" fmla="*/ 1920 w 10240"/>
                <a:gd name="T27" fmla="*/ 1920 h 11520"/>
                <a:gd name="T28" fmla="*/ 2240 w 10240"/>
                <a:gd name="T29" fmla="*/ 2560 h 11520"/>
                <a:gd name="T30" fmla="*/ 2560 w 10240"/>
                <a:gd name="T31" fmla="*/ 1920 h 11520"/>
                <a:gd name="T32" fmla="*/ 7680 w 10240"/>
                <a:gd name="T33" fmla="*/ 2240 h 11520"/>
                <a:gd name="T34" fmla="*/ 8320 w 10240"/>
                <a:gd name="T35" fmla="*/ 2240 h 11520"/>
                <a:gd name="T36" fmla="*/ 9600 w 10240"/>
                <a:gd name="T37" fmla="*/ 1920 h 11520"/>
                <a:gd name="T38" fmla="*/ 2560 w 10240"/>
                <a:gd name="T39" fmla="*/ 6080 h 11520"/>
                <a:gd name="T40" fmla="*/ 2560 w 10240"/>
                <a:gd name="T41" fmla="*/ 6720 h 11520"/>
                <a:gd name="T42" fmla="*/ 2560 w 10240"/>
                <a:gd name="T43" fmla="*/ 5440 h 11520"/>
                <a:gd name="T44" fmla="*/ 5120 w 10240"/>
                <a:gd name="T45" fmla="*/ 6080 h 11520"/>
                <a:gd name="T46" fmla="*/ 5120 w 10240"/>
                <a:gd name="T47" fmla="*/ 6720 h 11520"/>
                <a:gd name="T48" fmla="*/ 5120 w 10240"/>
                <a:gd name="T49" fmla="*/ 5440 h 11520"/>
                <a:gd name="T50" fmla="*/ 7680 w 10240"/>
                <a:gd name="T51" fmla="*/ 6080 h 11520"/>
                <a:gd name="T52" fmla="*/ 7680 w 10240"/>
                <a:gd name="T53" fmla="*/ 6720 h 11520"/>
                <a:gd name="T54" fmla="*/ 7680 w 10240"/>
                <a:gd name="T55" fmla="*/ 5440 h 11520"/>
                <a:gd name="T56" fmla="*/ 2560 w 10240"/>
                <a:gd name="T57" fmla="*/ 8320 h 11520"/>
                <a:gd name="T58" fmla="*/ 2560 w 10240"/>
                <a:gd name="T59" fmla="*/ 8960 h 11520"/>
                <a:gd name="T60" fmla="*/ 2560 w 10240"/>
                <a:gd name="T61" fmla="*/ 7680 h 11520"/>
                <a:gd name="T62" fmla="*/ 5120 w 10240"/>
                <a:gd name="T63" fmla="*/ 8320 h 11520"/>
                <a:gd name="T64" fmla="*/ 5120 w 10240"/>
                <a:gd name="T65" fmla="*/ 8960 h 11520"/>
                <a:gd name="T66" fmla="*/ 5120 w 10240"/>
                <a:gd name="T67" fmla="*/ 7680 h 11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240" h="11520">
                  <a:moveTo>
                    <a:pt x="9920" y="1280"/>
                  </a:moveTo>
                  <a:lnTo>
                    <a:pt x="8320" y="1280"/>
                  </a:lnTo>
                  <a:lnTo>
                    <a:pt x="8320" y="320"/>
                  </a:lnTo>
                  <a:cubicBezTo>
                    <a:pt x="8320" y="160"/>
                    <a:pt x="8160" y="0"/>
                    <a:pt x="8000" y="0"/>
                  </a:cubicBezTo>
                  <a:cubicBezTo>
                    <a:pt x="7840" y="0"/>
                    <a:pt x="7680" y="160"/>
                    <a:pt x="7680" y="320"/>
                  </a:cubicBezTo>
                  <a:lnTo>
                    <a:pt x="7680" y="1280"/>
                  </a:lnTo>
                  <a:lnTo>
                    <a:pt x="2560" y="1280"/>
                  </a:lnTo>
                  <a:lnTo>
                    <a:pt x="2560" y="320"/>
                  </a:lnTo>
                  <a:cubicBezTo>
                    <a:pt x="2560" y="160"/>
                    <a:pt x="2400" y="0"/>
                    <a:pt x="2240" y="0"/>
                  </a:cubicBezTo>
                  <a:cubicBezTo>
                    <a:pt x="2080" y="0"/>
                    <a:pt x="1920" y="160"/>
                    <a:pt x="1920" y="320"/>
                  </a:cubicBezTo>
                  <a:lnTo>
                    <a:pt x="1920" y="1280"/>
                  </a:lnTo>
                  <a:lnTo>
                    <a:pt x="320" y="1280"/>
                  </a:lnTo>
                  <a:cubicBezTo>
                    <a:pt x="128" y="1280"/>
                    <a:pt x="0" y="1408"/>
                    <a:pt x="0" y="1600"/>
                  </a:cubicBezTo>
                  <a:lnTo>
                    <a:pt x="0" y="11200"/>
                  </a:lnTo>
                  <a:cubicBezTo>
                    <a:pt x="0" y="11392"/>
                    <a:pt x="128" y="11520"/>
                    <a:pt x="320" y="11520"/>
                  </a:cubicBezTo>
                  <a:lnTo>
                    <a:pt x="9920" y="11520"/>
                  </a:lnTo>
                  <a:cubicBezTo>
                    <a:pt x="10112" y="11520"/>
                    <a:pt x="10240" y="11392"/>
                    <a:pt x="10240" y="11200"/>
                  </a:cubicBezTo>
                  <a:lnTo>
                    <a:pt x="10240" y="1600"/>
                  </a:lnTo>
                  <a:cubicBezTo>
                    <a:pt x="10240" y="1408"/>
                    <a:pt x="10112" y="1280"/>
                    <a:pt x="9920" y="1280"/>
                  </a:cubicBezTo>
                  <a:close/>
                  <a:moveTo>
                    <a:pt x="9600" y="10880"/>
                  </a:moveTo>
                  <a:lnTo>
                    <a:pt x="640" y="10880"/>
                  </a:lnTo>
                  <a:lnTo>
                    <a:pt x="640" y="3840"/>
                  </a:lnTo>
                  <a:lnTo>
                    <a:pt x="9600" y="3840"/>
                  </a:lnTo>
                  <a:lnTo>
                    <a:pt x="9600" y="10880"/>
                  </a:lnTo>
                  <a:close/>
                  <a:moveTo>
                    <a:pt x="9600" y="3200"/>
                  </a:moveTo>
                  <a:lnTo>
                    <a:pt x="640" y="3200"/>
                  </a:lnTo>
                  <a:lnTo>
                    <a:pt x="640" y="1920"/>
                  </a:lnTo>
                  <a:lnTo>
                    <a:pt x="1920" y="1920"/>
                  </a:lnTo>
                  <a:lnTo>
                    <a:pt x="1920" y="2240"/>
                  </a:lnTo>
                  <a:cubicBezTo>
                    <a:pt x="1920" y="2400"/>
                    <a:pt x="2080" y="2560"/>
                    <a:pt x="2240" y="2560"/>
                  </a:cubicBezTo>
                  <a:cubicBezTo>
                    <a:pt x="2400" y="2560"/>
                    <a:pt x="2560" y="2400"/>
                    <a:pt x="2560" y="2240"/>
                  </a:cubicBezTo>
                  <a:lnTo>
                    <a:pt x="2560" y="1920"/>
                  </a:lnTo>
                  <a:lnTo>
                    <a:pt x="7680" y="1920"/>
                  </a:lnTo>
                  <a:lnTo>
                    <a:pt x="7680" y="2240"/>
                  </a:lnTo>
                  <a:cubicBezTo>
                    <a:pt x="7680" y="2400"/>
                    <a:pt x="7840" y="2560"/>
                    <a:pt x="8000" y="2560"/>
                  </a:cubicBezTo>
                  <a:cubicBezTo>
                    <a:pt x="8160" y="2560"/>
                    <a:pt x="8320" y="2400"/>
                    <a:pt x="8320" y="2240"/>
                  </a:cubicBezTo>
                  <a:lnTo>
                    <a:pt x="8320" y="1920"/>
                  </a:lnTo>
                  <a:lnTo>
                    <a:pt x="9600" y="1920"/>
                  </a:lnTo>
                  <a:lnTo>
                    <a:pt x="9600" y="3200"/>
                  </a:lnTo>
                  <a:close/>
                  <a:moveTo>
                    <a:pt x="2560" y="6080"/>
                  </a:moveTo>
                  <a:close/>
                  <a:moveTo>
                    <a:pt x="1920" y="6080"/>
                  </a:moveTo>
                  <a:cubicBezTo>
                    <a:pt x="1920" y="6433"/>
                    <a:pt x="2207" y="6720"/>
                    <a:pt x="2560" y="6720"/>
                  </a:cubicBezTo>
                  <a:cubicBezTo>
                    <a:pt x="2913" y="6720"/>
                    <a:pt x="3200" y="6433"/>
                    <a:pt x="3200" y="6080"/>
                  </a:cubicBezTo>
                  <a:cubicBezTo>
                    <a:pt x="3200" y="5727"/>
                    <a:pt x="2913" y="5440"/>
                    <a:pt x="2560" y="5440"/>
                  </a:cubicBezTo>
                  <a:cubicBezTo>
                    <a:pt x="2207" y="5440"/>
                    <a:pt x="1920" y="5727"/>
                    <a:pt x="1920" y="6080"/>
                  </a:cubicBezTo>
                  <a:close/>
                  <a:moveTo>
                    <a:pt x="5120" y="6080"/>
                  </a:moveTo>
                  <a:close/>
                  <a:moveTo>
                    <a:pt x="4480" y="6080"/>
                  </a:moveTo>
                  <a:cubicBezTo>
                    <a:pt x="4480" y="6433"/>
                    <a:pt x="4767" y="6720"/>
                    <a:pt x="5120" y="6720"/>
                  </a:cubicBezTo>
                  <a:cubicBezTo>
                    <a:pt x="5473" y="6720"/>
                    <a:pt x="5760" y="6433"/>
                    <a:pt x="5760" y="6080"/>
                  </a:cubicBezTo>
                  <a:cubicBezTo>
                    <a:pt x="5760" y="5727"/>
                    <a:pt x="5473" y="5440"/>
                    <a:pt x="5120" y="5440"/>
                  </a:cubicBezTo>
                  <a:cubicBezTo>
                    <a:pt x="4767" y="5440"/>
                    <a:pt x="4480" y="5727"/>
                    <a:pt x="4480" y="6080"/>
                  </a:cubicBezTo>
                  <a:close/>
                  <a:moveTo>
                    <a:pt x="7680" y="6080"/>
                  </a:moveTo>
                  <a:close/>
                  <a:moveTo>
                    <a:pt x="7040" y="6080"/>
                  </a:moveTo>
                  <a:cubicBezTo>
                    <a:pt x="7040" y="6433"/>
                    <a:pt x="7327" y="6720"/>
                    <a:pt x="7680" y="6720"/>
                  </a:cubicBezTo>
                  <a:cubicBezTo>
                    <a:pt x="8033" y="6720"/>
                    <a:pt x="8320" y="6433"/>
                    <a:pt x="8320" y="6080"/>
                  </a:cubicBezTo>
                  <a:cubicBezTo>
                    <a:pt x="8320" y="5727"/>
                    <a:pt x="8033" y="5440"/>
                    <a:pt x="7680" y="5440"/>
                  </a:cubicBezTo>
                  <a:cubicBezTo>
                    <a:pt x="7327" y="5440"/>
                    <a:pt x="7040" y="5727"/>
                    <a:pt x="7040" y="6080"/>
                  </a:cubicBezTo>
                  <a:close/>
                  <a:moveTo>
                    <a:pt x="2560" y="8320"/>
                  </a:moveTo>
                  <a:close/>
                  <a:moveTo>
                    <a:pt x="1920" y="8320"/>
                  </a:moveTo>
                  <a:cubicBezTo>
                    <a:pt x="1920" y="8673"/>
                    <a:pt x="2207" y="8960"/>
                    <a:pt x="2560" y="8960"/>
                  </a:cubicBezTo>
                  <a:cubicBezTo>
                    <a:pt x="2913" y="8960"/>
                    <a:pt x="3200" y="8673"/>
                    <a:pt x="3200" y="8320"/>
                  </a:cubicBezTo>
                  <a:cubicBezTo>
                    <a:pt x="3200" y="7967"/>
                    <a:pt x="2913" y="7680"/>
                    <a:pt x="2560" y="7680"/>
                  </a:cubicBezTo>
                  <a:cubicBezTo>
                    <a:pt x="2207" y="7680"/>
                    <a:pt x="1920" y="7967"/>
                    <a:pt x="1920" y="8320"/>
                  </a:cubicBezTo>
                  <a:close/>
                  <a:moveTo>
                    <a:pt x="5120" y="8320"/>
                  </a:moveTo>
                  <a:close/>
                  <a:moveTo>
                    <a:pt x="4480" y="8320"/>
                  </a:moveTo>
                  <a:cubicBezTo>
                    <a:pt x="4480" y="8673"/>
                    <a:pt x="4767" y="8960"/>
                    <a:pt x="5120" y="8960"/>
                  </a:cubicBezTo>
                  <a:cubicBezTo>
                    <a:pt x="5473" y="8960"/>
                    <a:pt x="5760" y="8673"/>
                    <a:pt x="5760" y="8320"/>
                  </a:cubicBezTo>
                  <a:cubicBezTo>
                    <a:pt x="5760" y="7967"/>
                    <a:pt x="5473" y="7680"/>
                    <a:pt x="5120" y="7680"/>
                  </a:cubicBezTo>
                  <a:cubicBezTo>
                    <a:pt x="4767" y="7680"/>
                    <a:pt x="4480" y="7967"/>
                    <a:pt x="4480" y="83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lIns="91440" numCol="1" rIns="91440" rot="0" rtlCol="0" spcCol="0" spcFirstLastPara="0" tIns="45720" vert="horz" wrap="square">
              <a:noAutofit/>
            </a:bodyPr>
            <a:lstStyle>
              <a:defPPr>
                <a:defRPr lang="zh-CN"/>
              </a:defPPr>
              <a:lvl1pPr algn="l" defTabSz="914400" eaLnBrk="1" hangingPunct="1" latinLnBrk="0" marL="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838" name="矩形 25"/>
            <p:cNvSpPr/>
            <p:nvPr/>
          </p:nvSpPr>
          <p:spPr>
            <a:xfrm>
              <a:off x="6324599" y="1215515"/>
              <a:ext cx="1560513" cy="830997"/>
            </a:xfrm>
            <a:prstGeom prst="rect"/>
          </p:spPr>
          <p:txBody>
            <a:bodyPr wrap="square">
              <a:spAutoFit/>
            </a:bodyPr>
            <a:p>
              <a:pPr algn="ctr"/>
              <a:r>
                <a:rPr altLang="en-US" dirty="0" sz="2400" lang="zh-CN">
                  <a:solidFill>
                    <a:schemeClr val="bg1"/>
                  </a:solidFill>
                  <a:latin typeface="+mj-ea"/>
                  <a:ea typeface="+mj-ea"/>
                  <a:cs typeface="Roboto Black" panose="02000000000000000000" charset="0"/>
                </a:rPr>
                <a:t>WPS OFFICE</a:t>
              </a:r>
            </a:p>
          </p:txBody>
        </p:sp>
        <p:sp>
          <p:nvSpPr>
            <p:cNvPr id="1048839" name="矩形 42"/>
            <p:cNvSpPr/>
            <p:nvPr/>
          </p:nvSpPr>
          <p:spPr>
            <a:xfrm>
              <a:off x="9962355" y="154705"/>
              <a:ext cx="2042547" cy="646331"/>
            </a:xfrm>
            <a:prstGeom prst="rect"/>
          </p:spPr>
          <p:txBody>
            <a:bodyPr wrap="square">
              <a:spAutoFit/>
            </a:bodyPr>
            <a:p>
              <a:r>
                <a:rPr altLang="zh-CN" dirty="0" lang="en-US">
                  <a:solidFill>
                    <a:schemeClr val="bg1"/>
                  </a:solidFill>
                  <a:latin typeface="+mj-ea"/>
                  <a:cs typeface="Roboto Black" panose="02000000000000000000" charset="0"/>
                </a:rPr>
                <a:t>Name Of The Section</a:t>
              </a:r>
              <a:endParaRPr altLang="en-US" dirty="0" lang="zh-CN">
                <a:solidFill>
                  <a:schemeClr val="bg1"/>
                </a:solidFill>
                <a:latin typeface="+mj-ea"/>
                <a:cs typeface="Roboto Black" panose="02000000000000000000" charset="0"/>
              </a:endParaRPr>
            </a:p>
          </p:txBody>
        </p:sp>
        <p:cxnSp>
          <p:nvCxnSpPr>
            <p:cNvPr id="3145748" name="直接连接符 43"/>
            <p:cNvCxnSpPr>
              <a:cxnSpLocks/>
            </p:cNvCxnSpPr>
            <p:nvPr/>
          </p:nvCxnSpPr>
          <p:spPr>
            <a:xfrm>
              <a:off x="9210675" y="619550"/>
              <a:ext cx="1823753" cy="0"/>
            </a:xfrm>
            <a:prstGeom prst="line"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49" name="直接连接符 45"/>
            <p:cNvCxnSpPr>
              <a:cxnSpLocks/>
            </p:cNvCxnSpPr>
            <p:nvPr/>
          </p:nvCxnSpPr>
          <p:spPr>
            <a:xfrm>
              <a:off x="-74428" y="6664750"/>
              <a:ext cx="6551428" cy="0"/>
            </a:xfrm>
            <a:prstGeom prst="line"/>
            <a:ln w="12700">
              <a:solidFill>
                <a:srgbClr val="4340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8840" name="矩形 32"/>
          <p:cNvSpPr/>
          <p:nvPr/>
        </p:nvSpPr>
        <p:spPr>
          <a:xfrm>
            <a:off x="6380255" y="1043211"/>
            <a:ext cx="4174747" cy="2215991"/>
          </a:xfrm>
          <a:prstGeom prst="rect"/>
        </p:spPr>
        <p:txBody>
          <a:bodyPr wrap="square">
            <a:spAutoFit/>
          </a:bodyPr>
          <a:p>
            <a:r>
              <a:rPr altLang="zh-CN" dirty="0" sz="13800" lang="en-US">
                <a:solidFill>
                  <a:srgbClr val="434043"/>
                </a:solidFill>
                <a:latin typeface="+mj-ea"/>
                <a:ea typeface="+mj-ea"/>
                <a:cs typeface="Roboto Black" panose="02000000000000000000" charset="0"/>
              </a:rPr>
              <a:t>04</a:t>
            </a:r>
            <a:endParaRPr altLang="en-US" dirty="0" sz="6600" lang="zh-CN">
              <a:solidFill>
                <a:srgbClr val="FD4A51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841" name="矩形 34"/>
          <p:cNvSpPr/>
          <p:nvPr/>
        </p:nvSpPr>
        <p:spPr>
          <a:xfrm>
            <a:off x="6437524" y="3679305"/>
            <a:ext cx="5460881" cy="430887"/>
          </a:xfrm>
          <a:prstGeom prst="rect"/>
        </p:spPr>
        <p:txBody>
          <a:bodyPr wrap="square">
            <a:spAutoFit/>
          </a:bodyPr>
          <a:p>
            <a:r>
              <a:rPr altLang="en-US" dirty="0" sz="2200" lang="zh-CN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A picture is worth a thousand words</a:t>
            </a:r>
          </a:p>
        </p:txBody>
      </p:sp>
      <p:sp>
        <p:nvSpPr>
          <p:cNvPr id="1048842" name="矩形 35"/>
          <p:cNvSpPr/>
          <p:nvPr/>
        </p:nvSpPr>
        <p:spPr>
          <a:xfrm>
            <a:off x="6437524" y="3170769"/>
            <a:ext cx="5173905" cy="646331"/>
          </a:xfrm>
          <a:prstGeom prst="rect"/>
        </p:spPr>
        <p:txBody>
          <a:bodyPr wrap="square">
            <a:spAutoFit/>
          </a:bodyPr>
          <a:p>
            <a:r>
              <a:rPr altLang="zh-CN" dirty="0" sz="3600" lang="en-US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Financial Forecasts</a:t>
            </a:r>
            <a:endParaRPr altLang="en-US" dirty="0" sz="3600" lang="zh-CN">
              <a:solidFill>
                <a:srgbClr val="FD4A51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843" name="矩形 46"/>
          <p:cNvSpPr/>
          <p:nvPr/>
        </p:nvSpPr>
        <p:spPr>
          <a:xfrm>
            <a:off x="6437524" y="5343254"/>
            <a:ext cx="5127829" cy="617670"/>
          </a:xfrm>
          <a:prstGeom prst="rect"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cs typeface="Roboto Black" panose="02000000000000000000" charset="0"/>
              </a:rPr>
              <a:t>It serves a variety of purposes, making presentations powerful tools for convincing and teaching.</a:t>
            </a:r>
            <a:endParaRPr altLang="en-US" dirty="0" sz="1200" lang="zh-CN">
              <a:solidFill>
                <a:schemeClr val="tx1">
                  <a:lumMod val="75000"/>
                  <a:lumOff val="25000"/>
                </a:schemeClr>
              </a:solidFill>
              <a:cs typeface="Roboto Black" panose="02000000000000000000" charset="0"/>
            </a:endParaRPr>
          </a:p>
        </p:txBody>
      </p:sp>
      <p:cxnSp>
        <p:nvCxnSpPr>
          <p:cNvPr id="3145750" name="直接连接符 47"/>
          <p:cNvCxnSpPr>
            <a:cxnSpLocks/>
          </p:cNvCxnSpPr>
          <p:nvPr/>
        </p:nvCxnSpPr>
        <p:spPr>
          <a:xfrm>
            <a:off x="6535906" y="4646883"/>
            <a:ext cx="989206" cy="0"/>
          </a:xfrm>
          <a:prstGeom prst="line"/>
          <a:ln w="19050">
            <a:solidFill>
              <a:srgbClr val="FD4A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844" name="矩形 48"/>
          <p:cNvSpPr/>
          <p:nvPr/>
        </p:nvSpPr>
        <p:spPr>
          <a:xfrm>
            <a:off x="7588052" y="4385273"/>
            <a:ext cx="4077260" cy="523220"/>
          </a:xfrm>
          <a:prstGeom prst="rect"/>
        </p:spPr>
        <p:txBody>
          <a:bodyPr wrap="square">
            <a:spAutoFit/>
          </a:bodyPr>
          <a:p>
            <a:r>
              <a:rPr altLang="en-US" dirty="0" sz="1400" lang="zh-CN">
                <a:solidFill>
                  <a:srgbClr val="434043"/>
                </a:solidFill>
                <a:latin typeface="+mj-ea"/>
                <a:ea typeface="+mj-ea"/>
                <a:cs typeface="Roboto Black" panose="02000000000000000000" charset="0"/>
              </a:rPr>
              <a:t>Making presentations powerful tools for convincing and teaching.</a:t>
            </a:r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8" name="矩形 40"/>
          <p:cNvSpPr/>
          <p:nvPr/>
        </p:nvSpPr>
        <p:spPr>
          <a:xfrm>
            <a:off x="845895" y="256119"/>
            <a:ext cx="7669455" cy="707886"/>
          </a:xfrm>
          <a:prstGeom prst="rect"/>
        </p:spPr>
        <p:txBody>
          <a:bodyPr wrap="square">
            <a:spAutoFit/>
          </a:bodyPr>
          <a:p>
            <a:r>
              <a:rPr altLang="zh-CN" dirty="0" sz="4000" lang="en-US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Financial Forecasts</a:t>
            </a:r>
            <a:endParaRPr altLang="en-US" dirty="0" sz="4000" lang="zh-CN">
              <a:solidFill>
                <a:srgbClr val="FD4A51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  <p:grpSp>
        <p:nvGrpSpPr>
          <p:cNvPr id="84" name="组合 2"/>
          <p:cNvGrpSpPr/>
          <p:nvPr/>
        </p:nvGrpSpPr>
        <p:grpSpPr>
          <a:xfrm>
            <a:off x="814388" y="2210941"/>
            <a:ext cx="10631805" cy="3599364"/>
            <a:chOff x="695325" y="2153790"/>
            <a:chExt cx="10982224" cy="3717997"/>
          </a:xfrm>
        </p:grpSpPr>
        <p:sp>
          <p:nvSpPr>
            <p:cNvPr id="1048849" name="文本框 3"/>
            <p:cNvSpPr txBox="1"/>
            <p:nvPr/>
          </p:nvSpPr>
          <p:spPr>
            <a:xfrm>
              <a:off x="8651630" y="2203916"/>
              <a:ext cx="3025919" cy="1493432"/>
            </a:xfrm>
            <a:prstGeom prst="rect"/>
            <a:noFill/>
          </p:spPr>
          <p:txBody>
            <a:bodyPr rtlCol="0"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200" kern="1400" spc="100">
                  <a:solidFill>
                    <a:schemeClr val="bg2">
                      <a:lumMod val="2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defRPr>
              </a:lvl1pPr>
            </a:lstStyle>
            <a:p>
              <a:r>
                <a:rPr altLang="zh-CN" dirty="0" kern="0" 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rope SemiBold" charset="0"/>
                  <a:ea typeface="Manrope SemiBold" charset="0"/>
                  <a:cs typeface="Manrope SemiBold" charset="0"/>
                  <a:sym typeface="Arial" panose="020B0604020202020204" pitchFamily="34" charset="0"/>
                </a:rPr>
                <a:t>It serves a variety of purposes, making presentations powerful tools for convincing and teaching. It serves a variety of purposes, making</a:t>
              </a:r>
              <a:endParaRPr altLang="en-US" dirty="0" sz="1200" lang="zh-CN">
                <a:solidFill>
                  <a:schemeClr val="tx1">
                    <a:lumMod val="75000"/>
                    <a:lumOff val="25000"/>
                  </a:schemeClr>
                </a:solidFill>
                <a:latin typeface="Manrope SemiBold" charset="0"/>
                <a:ea typeface="Manrope SemiBold" charset="0"/>
                <a:cs typeface="+mn-ea"/>
                <a:sym typeface="+mn-lt"/>
              </a:endParaRPr>
            </a:p>
          </p:txBody>
        </p:sp>
        <p:sp>
          <p:nvSpPr>
            <p:cNvPr id="1048850" name="矩形: 圆角 1"/>
            <p:cNvSpPr/>
            <p:nvPr/>
          </p:nvSpPr>
          <p:spPr>
            <a:xfrm>
              <a:off x="695325" y="4042987"/>
              <a:ext cx="3508375" cy="1828800"/>
            </a:xfrm>
            <a:prstGeom prst="roundRect">
              <a:avLst>
                <a:gd name="adj" fmla="val 7685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 defTabSz="914400" eaLnBrk="1" fontAlgn="auto" hangingPunct="1" indent="0" latinLnBrk="0" lvl="0" marL="0" marR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altLang="en-US" baseline="0" b="0" cap="none" dirty="0" sz="1800" i="0" kern="1200" kumimoji="0" lang="zh-CN" noProof="0" normalizeH="0" spc="0" strike="noStrike" u="none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endParaRPr>
            </a:p>
          </p:txBody>
        </p:sp>
        <p:sp>
          <p:nvSpPr>
            <p:cNvPr id="1048851" name="任意多边形: 形状 53"/>
            <p:cNvSpPr/>
            <p:nvPr/>
          </p:nvSpPr>
          <p:spPr>
            <a:xfrm>
              <a:off x="695325" y="4048936"/>
              <a:ext cx="3508375" cy="558800"/>
            </a:xfrm>
            <a:custGeom>
              <a:avLst/>
              <a:gdLst>
                <a:gd name="connsiteX0" fmla="*/ 140543 w 3508375"/>
                <a:gd name="connsiteY0" fmla="*/ 0 h 558800"/>
                <a:gd name="connsiteX1" fmla="*/ 3367832 w 3508375"/>
                <a:gd name="connsiteY1" fmla="*/ 0 h 558800"/>
                <a:gd name="connsiteX2" fmla="*/ 3508375 w 3508375"/>
                <a:gd name="connsiteY2" fmla="*/ 140543 h 558800"/>
                <a:gd name="connsiteX3" fmla="*/ 3508375 w 3508375"/>
                <a:gd name="connsiteY3" fmla="*/ 558800 h 558800"/>
                <a:gd name="connsiteX4" fmla="*/ 0 w 3508375"/>
                <a:gd name="connsiteY4" fmla="*/ 558800 h 558800"/>
                <a:gd name="connsiteX5" fmla="*/ 0 w 3508375"/>
                <a:gd name="connsiteY5" fmla="*/ 140543 h 558800"/>
                <a:gd name="connsiteX6" fmla="*/ 140543 w 3508375"/>
                <a:gd name="connsiteY6" fmla="*/ 0 h 55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08375" h="558800">
                  <a:moveTo>
                    <a:pt x="140543" y="0"/>
                  </a:moveTo>
                  <a:lnTo>
                    <a:pt x="3367832" y="0"/>
                  </a:lnTo>
                  <a:cubicBezTo>
                    <a:pt x="3445452" y="0"/>
                    <a:pt x="3508375" y="62923"/>
                    <a:pt x="3508375" y="140543"/>
                  </a:cubicBezTo>
                  <a:lnTo>
                    <a:pt x="3508375" y="558800"/>
                  </a:lnTo>
                  <a:lnTo>
                    <a:pt x="0" y="558800"/>
                  </a:lnTo>
                  <a:lnTo>
                    <a:pt x="0" y="140543"/>
                  </a:lnTo>
                  <a:cubicBezTo>
                    <a:pt x="0" y="62923"/>
                    <a:pt x="62923" y="0"/>
                    <a:pt x="140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 wrap="square">
              <a:noAutofit/>
            </a:bodyPr>
            <a:p>
              <a:pPr algn="dist"/>
              <a:endParaRPr altLang="en-US" dirty="0" sz="2000" lang="zh-CN"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  <a:latin typeface="Manrope SemiBold" charset="0"/>
                <a:ea typeface="Manrope SemiBold" charset="0"/>
                <a:cs typeface="+mn-ea"/>
                <a:sym typeface="Manrope SemiBold" charset="0"/>
              </a:endParaRPr>
            </a:p>
          </p:txBody>
        </p:sp>
        <p:sp>
          <p:nvSpPr>
            <p:cNvPr id="1048852" name="文本框 6"/>
            <p:cNvSpPr txBox="1"/>
            <p:nvPr/>
          </p:nvSpPr>
          <p:spPr>
            <a:xfrm>
              <a:off x="832886" y="4121817"/>
              <a:ext cx="2795429" cy="413297"/>
            </a:xfrm>
            <a:prstGeom prst="rect"/>
            <a:noFill/>
          </p:spPr>
          <p:txBody>
            <a:bodyPr rtlCol="0" wrap="square">
              <a:spAutoFit/>
            </a:bodyPr>
            <a:p>
              <a:pPr lvl="0"/>
              <a:r>
                <a:rPr altLang="zh-CN" dirty="0" sz="2000" lang="en-US" spc="120">
                  <a:solidFill>
                    <a:prstClr val="white"/>
                  </a:solidFill>
                  <a:latin typeface="+mj-ea"/>
                  <a:ea typeface="+mj-ea"/>
                  <a:cs typeface="Manrope SemiBold" charset="0"/>
                  <a:sym typeface="Manrope SemiBold" charset="0"/>
                </a:rPr>
                <a:t>Your title her</a:t>
              </a:r>
              <a:endParaRPr altLang="en-US" dirty="0" sz="2000" lang="zh-CN" spc="120">
                <a:solidFill>
                  <a:prstClr val="white"/>
                </a:solidFill>
                <a:latin typeface="+mj-ea"/>
                <a:ea typeface="+mj-ea"/>
                <a:cs typeface="Manrope SemiBold" charset="0"/>
                <a:sym typeface="Manrope SemiBold" charset="0"/>
              </a:endParaRPr>
            </a:p>
          </p:txBody>
        </p:sp>
        <p:sp>
          <p:nvSpPr>
            <p:cNvPr id="1048853" name="文本框 7"/>
            <p:cNvSpPr txBox="1"/>
            <p:nvPr/>
          </p:nvSpPr>
          <p:spPr>
            <a:xfrm>
              <a:off x="823748" y="4748615"/>
              <a:ext cx="3286238" cy="921176"/>
            </a:xfrm>
            <a:prstGeom prst="rect"/>
            <a:noFill/>
          </p:spPr>
          <p:txBody>
            <a:bodyPr rtlCol="0"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200" kern="1400" spc="100">
                  <a:solidFill>
                    <a:schemeClr val="bg2">
                      <a:lumMod val="2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defRPr>
              </a:lvl1pPr>
            </a:lstStyle>
            <a:p>
              <a:r>
                <a:rPr altLang="zh-CN" dirty="0" kern="0" 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rope SemiBold" charset="0"/>
                  <a:ea typeface="Manrope SemiBold" charset="0"/>
                  <a:cs typeface="Manrope SemiBold" charset="0"/>
                  <a:sym typeface="Arial" panose="020B0604020202020204" pitchFamily="34" charset="0"/>
                </a:rPr>
                <a:t>It serves a variety of purposes, making presentations powerful tools for convincing.</a:t>
              </a:r>
              <a:endParaRPr altLang="en-US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Manrope SemiBold" charset="0"/>
                <a:ea typeface="Manrope SemiBold" charset="0"/>
                <a:cs typeface="+mn-ea"/>
                <a:sym typeface="+mn-lt"/>
              </a:endParaRPr>
            </a:p>
          </p:txBody>
        </p:sp>
        <p:sp>
          <p:nvSpPr>
            <p:cNvPr id="1048854" name="矩形: 圆角 66"/>
            <p:cNvSpPr/>
            <p:nvPr/>
          </p:nvSpPr>
          <p:spPr>
            <a:xfrm>
              <a:off x="4352927" y="4042987"/>
              <a:ext cx="3508375" cy="1828800"/>
            </a:xfrm>
            <a:prstGeom prst="roundRect">
              <a:avLst>
                <a:gd name="adj" fmla="val 7685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 defTabSz="914400" eaLnBrk="1" fontAlgn="auto" hangingPunct="1" indent="0" latinLnBrk="0" lvl="0" marL="0" marR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altLang="en-US" baseline="0" b="0" cap="none" dirty="0" sz="1800" i="0" kern="1200" kumimoji="0" lang="zh-CN" noProof="0" normalizeH="0" spc="0" strike="noStrike" u="none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endParaRPr>
            </a:p>
          </p:txBody>
        </p:sp>
        <p:sp>
          <p:nvSpPr>
            <p:cNvPr id="1048855" name="任意多边形: 形状 67"/>
            <p:cNvSpPr/>
            <p:nvPr/>
          </p:nvSpPr>
          <p:spPr>
            <a:xfrm>
              <a:off x="4352927" y="4048936"/>
              <a:ext cx="3508375" cy="558800"/>
            </a:xfrm>
            <a:custGeom>
              <a:avLst/>
              <a:gdLst>
                <a:gd name="connsiteX0" fmla="*/ 140543 w 3508375"/>
                <a:gd name="connsiteY0" fmla="*/ 0 h 558800"/>
                <a:gd name="connsiteX1" fmla="*/ 3367832 w 3508375"/>
                <a:gd name="connsiteY1" fmla="*/ 0 h 558800"/>
                <a:gd name="connsiteX2" fmla="*/ 3508375 w 3508375"/>
                <a:gd name="connsiteY2" fmla="*/ 140543 h 558800"/>
                <a:gd name="connsiteX3" fmla="*/ 3508375 w 3508375"/>
                <a:gd name="connsiteY3" fmla="*/ 558800 h 558800"/>
                <a:gd name="connsiteX4" fmla="*/ 0 w 3508375"/>
                <a:gd name="connsiteY4" fmla="*/ 558800 h 558800"/>
                <a:gd name="connsiteX5" fmla="*/ 0 w 3508375"/>
                <a:gd name="connsiteY5" fmla="*/ 140543 h 558800"/>
                <a:gd name="connsiteX6" fmla="*/ 140543 w 3508375"/>
                <a:gd name="connsiteY6" fmla="*/ 0 h 55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08375" h="558800">
                  <a:moveTo>
                    <a:pt x="140543" y="0"/>
                  </a:moveTo>
                  <a:lnTo>
                    <a:pt x="3367832" y="0"/>
                  </a:lnTo>
                  <a:cubicBezTo>
                    <a:pt x="3445452" y="0"/>
                    <a:pt x="3508375" y="62923"/>
                    <a:pt x="3508375" y="140543"/>
                  </a:cubicBezTo>
                  <a:lnTo>
                    <a:pt x="3508375" y="558800"/>
                  </a:lnTo>
                  <a:lnTo>
                    <a:pt x="0" y="558800"/>
                  </a:lnTo>
                  <a:lnTo>
                    <a:pt x="0" y="140543"/>
                  </a:lnTo>
                  <a:cubicBezTo>
                    <a:pt x="0" y="62923"/>
                    <a:pt x="62923" y="0"/>
                    <a:pt x="1405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 wrap="square">
              <a:noAutofit/>
            </a:bodyPr>
            <a:p>
              <a:pPr algn="dist"/>
              <a:endParaRPr altLang="en-US" dirty="0" sz="2000" lang="zh-CN"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  <a:latin typeface="Manrope SemiBold" charset="0"/>
                <a:ea typeface="Manrope SemiBold" charset="0"/>
                <a:cs typeface="+mn-ea"/>
                <a:sym typeface="Manrope SemiBold" charset="0"/>
              </a:endParaRPr>
            </a:p>
          </p:txBody>
        </p:sp>
        <p:sp>
          <p:nvSpPr>
            <p:cNvPr id="1048856" name="文本框 10"/>
            <p:cNvSpPr txBox="1"/>
            <p:nvPr/>
          </p:nvSpPr>
          <p:spPr>
            <a:xfrm>
              <a:off x="4490488" y="4121817"/>
              <a:ext cx="2795429" cy="413297"/>
            </a:xfrm>
            <a:prstGeom prst="rect"/>
            <a:noFill/>
          </p:spPr>
          <p:txBody>
            <a:bodyPr rtlCol="0" wrap="square">
              <a:spAutoFit/>
            </a:bodyPr>
            <a:p>
              <a:pPr lvl="0"/>
              <a:r>
                <a:rPr altLang="zh-CN" dirty="0" sz="2000" lang="en-US" spc="120">
                  <a:solidFill>
                    <a:prstClr val="white"/>
                  </a:solidFill>
                  <a:latin typeface="+mj-ea"/>
                  <a:ea typeface="+mj-ea"/>
                  <a:cs typeface="Manrope SemiBold" charset="0"/>
                  <a:sym typeface="Manrope SemiBold" charset="0"/>
                </a:rPr>
                <a:t>Your title her</a:t>
              </a:r>
              <a:endParaRPr altLang="en-US" dirty="0" sz="2000" lang="zh-CN" spc="120">
                <a:solidFill>
                  <a:prstClr val="white"/>
                </a:solidFill>
                <a:latin typeface="+mj-ea"/>
                <a:ea typeface="+mj-ea"/>
                <a:cs typeface="Manrope SemiBold" charset="0"/>
                <a:sym typeface="Manrope SemiBold" charset="0"/>
              </a:endParaRPr>
            </a:p>
          </p:txBody>
        </p:sp>
        <p:sp>
          <p:nvSpPr>
            <p:cNvPr id="1048857" name="文本框 11"/>
            <p:cNvSpPr txBox="1"/>
            <p:nvPr/>
          </p:nvSpPr>
          <p:spPr>
            <a:xfrm>
              <a:off x="4481350" y="4748615"/>
              <a:ext cx="3286238" cy="921176"/>
            </a:xfrm>
            <a:prstGeom prst="rect"/>
            <a:noFill/>
          </p:spPr>
          <p:txBody>
            <a:bodyPr rtlCol="0"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200" kern="1400" spc="100">
                  <a:solidFill>
                    <a:schemeClr val="bg2">
                      <a:lumMod val="2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defRPr>
              </a:lvl1pPr>
            </a:lstStyle>
            <a:p>
              <a:r>
                <a:rPr altLang="zh-CN" dirty="0" kern="0" 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rope SemiBold" charset="0"/>
                  <a:ea typeface="Manrope SemiBold" charset="0"/>
                  <a:cs typeface="Manrope SemiBold" charset="0"/>
                  <a:sym typeface="Arial" panose="020B0604020202020204" pitchFamily="34" charset="0"/>
                </a:rPr>
                <a:t>It serves a variety of purposes, making presentations powerful tools for convincing.</a:t>
              </a:r>
              <a:endParaRPr altLang="en-US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Manrope SemiBold" charset="0"/>
                <a:ea typeface="Manrope SemiBold" charset="0"/>
                <a:cs typeface="+mn-ea"/>
                <a:sym typeface="+mn-lt"/>
              </a:endParaRPr>
            </a:p>
          </p:txBody>
        </p:sp>
        <p:sp>
          <p:nvSpPr>
            <p:cNvPr id="1048858" name="矩形: 圆角 75"/>
            <p:cNvSpPr/>
            <p:nvPr/>
          </p:nvSpPr>
          <p:spPr>
            <a:xfrm>
              <a:off x="7988300" y="4042987"/>
              <a:ext cx="3508375" cy="1828800"/>
            </a:xfrm>
            <a:prstGeom prst="roundRect">
              <a:avLst>
                <a:gd name="adj" fmla="val 7685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 defTabSz="914400" eaLnBrk="1" fontAlgn="auto" hangingPunct="1" indent="0" latinLnBrk="0" lvl="0" marL="0" marR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altLang="en-US" baseline="0" b="0" cap="none" dirty="0" sz="1800" i="0" kern="1200" kumimoji="0" lang="zh-CN" noProof="0" normalizeH="0" spc="0" strike="noStrike" u="none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anrope SemiBold" charset="0"/>
                <a:ea typeface="Manrope SemiBold" charset="0"/>
                <a:cs typeface="Manrope SemiBold" charset="0"/>
                <a:sym typeface="Manrope SemiBold" charset="0"/>
              </a:endParaRPr>
            </a:p>
          </p:txBody>
        </p:sp>
        <p:sp>
          <p:nvSpPr>
            <p:cNvPr id="1048859" name="任意多边形: 形状 76"/>
            <p:cNvSpPr/>
            <p:nvPr/>
          </p:nvSpPr>
          <p:spPr>
            <a:xfrm>
              <a:off x="7988300" y="4048936"/>
              <a:ext cx="3508375" cy="558800"/>
            </a:xfrm>
            <a:custGeom>
              <a:avLst/>
              <a:gdLst>
                <a:gd name="connsiteX0" fmla="*/ 140543 w 3508375"/>
                <a:gd name="connsiteY0" fmla="*/ 0 h 558800"/>
                <a:gd name="connsiteX1" fmla="*/ 3367832 w 3508375"/>
                <a:gd name="connsiteY1" fmla="*/ 0 h 558800"/>
                <a:gd name="connsiteX2" fmla="*/ 3508375 w 3508375"/>
                <a:gd name="connsiteY2" fmla="*/ 140543 h 558800"/>
                <a:gd name="connsiteX3" fmla="*/ 3508375 w 3508375"/>
                <a:gd name="connsiteY3" fmla="*/ 558800 h 558800"/>
                <a:gd name="connsiteX4" fmla="*/ 0 w 3508375"/>
                <a:gd name="connsiteY4" fmla="*/ 558800 h 558800"/>
                <a:gd name="connsiteX5" fmla="*/ 0 w 3508375"/>
                <a:gd name="connsiteY5" fmla="*/ 140543 h 558800"/>
                <a:gd name="connsiteX6" fmla="*/ 140543 w 3508375"/>
                <a:gd name="connsiteY6" fmla="*/ 0 h 55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08375" h="558800">
                  <a:moveTo>
                    <a:pt x="140543" y="0"/>
                  </a:moveTo>
                  <a:lnTo>
                    <a:pt x="3367832" y="0"/>
                  </a:lnTo>
                  <a:cubicBezTo>
                    <a:pt x="3445452" y="0"/>
                    <a:pt x="3508375" y="62923"/>
                    <a:pt x="3508375" y="140543"/>
                  </a:cubicBezTo>
                  <a:lnTo>
                    <a:pt x="3508375" y="558800"/>
                  </a:lnTo>
                  <a:lnTo>
                    <a:pt x="0" y="558800"/>
                  </a:lnTo>
                  <a:lnTo>
                    <a:pt x="0" y="140543"/>
                  </a:lnTo>
                  <a:cubicBezTo>
                    <a:pt x="0" y="62923"/>
                    <a:pt x="62923" y="0"/>
                    <a:pt x="140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 wrap="square">
              <a:noAutofit/>
            </a:bodyPr>
            <a:p>
              <a:pPr algn="dist"/>
              <a:endParaRPr altLang="en-US" dirty="0" sz="2000" lang="zh-CN"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  <a:latin typeface="Manrope SemiBold" charset="0"/>
                <a:ea typeface="Manrope SemiBold" charset="0"/>
                <a:cs typeface="+mn-ea"/>
                <a:sym typeface="Manrope SemiBold" charset="0"/>
              </a:endParaRPr>
            </a:p>
          </p:txBody>
        </p:sp>
        <p:sp>
          <p:nvSpPr>
            <p:cNvPr id="1048860" name="文本框 14"/>
            <p:cNvSpPr txBox="1"/>
            <p:nvPr/>
          </p:nvSpPr>
          <p:spPr>
            <a:xfrm>
              <a:off x="8125861" y="4121817"/>
              <a:ext cx="2795429" cy="413297"/>
            </a:xfrm>
            <a:prstGeom prst="rect"/>
            <a:noFill/>
          </p:spPr>
          <p:txBody>
            <a:bodyPr rtlCol="0" wrap="square">
              <a:spAutoFit/>
            </a:bodyPr>
            <a:p>
              <a:pPr lvl="0"/>
              <a:r>
                <a:rPr altLang="zh-CN" dirty="0" sz="2000" lang="en-US" spc="120">
                  <a:solidFill>
                    <a:prstClr val="white"/>
                  </a:solidFill>
                  <a:latin typeface="+mj-ea"/>
                  <a:ea typeface="+mj-ea"/>
                  <a:cs typeface="Manrope SemiBold" charset="0"/>
                  <a:sym typeface="Manrope SemiBold" charset="0"/>
                </a:rPr>
                <a:t>Your title her</a:t>
              </a:r>
              <a:endParaRPr altLang="en-US" dirty="0" sz="2000" lang="zh-CN" spc="120">
                <a:solidFill>
                  <a:prstClr val="white"/>
                </a:solidFill>
                <a:latin typeface="+mj-ea"/>
                <a:ea typeface="+mj-ea"/>
                <a:cs typeface="Manrope SemiBold" charset="0"/>
                <a:sym typeface="Manrope SemiBold" charset="0"/>
              </a:endParaRPr>
            </a:p>
          </p:txBody>
        </p:sp>
        <p:sp>
          <p:nvSpPr>
            <p:cNvPr id="1048861" name="文本框 15"/>
            <p:cNvSpPr txBox="1"/>
            <p:nvPr/>
          </p:nvSpPr>
          <p:spPr>
            <a:xfrm>
              <a:off x="8116723" y="4748615"/>
              <a:ext cx="3286238" cy="921176"/>
            </a:xfrm>
            <a:prstGeom prst="rect"/>
            <a:noFill/>
          </p:spPr>
          <p:txBody>
            <a:bodyPr rtlCol="0"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200" kern="1400" spc="100">
                  <a:solidFill>
                    <a:schemeClr val="bg2">
                      <a:lumMod val="2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defRPr>
              </a:lvl1pPr>
            </a:lstStyle>
            <a:p>
              <a:r>
                <a:rPr altLang="zh-CN" kern="0" 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rope SemiBold" charset="0"/>
                  <a:ea typeface="Manrope SemiBold" charset="0"/>
                  <a:cs typeface="Manrope SemiBold" charset="0"/>
                  <a:sym typeface="Arial" panose="020B0604020202020204" pitchFamily="34" charset="0"/>
                </a:rPr>
                <a:t>It serves a variety of purposes, making presentations powerful tools for convincing.</a:t>
              </a:r>
              <a:endParaRPr altLang="en-US" dirty="0" lang="zh-CN">
                <a:solidFill>
                  <a:schemeClr val="tx1">
                    <a:lumMod val="75000"/>
                    <a:lumOff val="25000"/>
                  </a:schemeClr>
                </a:solidFill>
                <a:latin typeface="Manrope SemiBold" charset="0"/>
                <a:ea typeface="Manrope SemiBold" charset="0"/>
                <a:cs typeface="+mn-ea"/>
                <a:sym typeface="+mn-lt"/>
              </a:endParaRPr>
            </a:p>
          </p:txBody>
        </p:sp>
        <p:sp>
          <p:nvSpPr>
            <p:cNvPr id="1048862" name="椭圆 16"/>
            <p:cNvSpPr/>
            <p:nvPr/>
          </p:nvSpPr>
          <p:spPr>
            <a:xfrm>
              <a:off x="695325" y="2153790"/>
              <a:ext cx="1271206" cy="1269032"/>
            </a:xfrm>
            <a:prstGeom prst="ellipse"/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 wrap="none"/>
            <a:p>
              <a:pPr algn="ctr"/>
              <a:r>
                <a:rPr altLang="zh-CN" dirty="0" sz="2000" lang="en-US">
                  <a:solidFill>
                    <a:schemeClr val="bg1"/>
                  </a:solidFill>
                  <a:latin typeface="+mj-ea"/>
                  <a:ea typeface="+mj-ea"/>
                  <a:cs typeface="Manrope SemiBold" charset="0"/>
                  <a:sym typeface="Manrope SemiBold" charset="0"/>
                </a:rPr>
                <a:t>30%</a:t>
              </a:r>
              <a:endParaRPr altLang="en-US" dirty="0" sz="2000" lang="zh-CN">
                <a:solidFill>
                  <a:schemeClr val="bg1"/>
                </a:solidFill>
                <a:latin typeface="+mj-ea"/>
                <a:ea typeface="+mj-ea"/>
                <a:cs typeface="Manrope SemiBold" charset="0"/>
                <a:sym typeface="Manrope SemiBold" charset="0"/>
              </a:endParaRPr>
            </a:p>
          </p:txBody>
        </p:sp>
        <p:sp>
          <p:nvSpPr>
            <p:cNvPr id="1048863" name="椭圆 17"/>
            <p:cNvSpPr/>
            <p:nvPr/>
          </p:nvSpPr>
          <p:spPr>
            <a:xfrm>
              <a:off x="2357109" y="2153790"/>
              <a:ext cx="1271206" cy="1269032"/>
            </a:xfrm>
            <a:prstGeom prst="ellipse"/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 wrap="none"/>
            <a:p>
              <a:pPr algn="ctr"/>
              <a:r>
                <a:rPr altLang="zh-CN" dirty="0" sz="2000" lang="en-US">
                  <a:solidFill>
                    <a:schemeClr val="bg1"/>
                  </a:solidFill>
                  <a:latin typeface="+mj-ea"/>
                  <a:ea typeface="+mj-ea"/>
                  <a:cs typeface="Manrope SemiBold" charset="0"/>
                  <a:sym typeface="Manrope SemiBold" charset="0"/>
                </a:rPr>
                <a:t>50%</a:t>
              </a:r>
              <a:endParaRPr altLang="en-US" dirty="0" sz="2000" lang="zh-CN">
                <a:solidFill>
                  <a:schemeClr val="bg1"/>
                </a:solidFill>
                <a:latin typeface="+mj-ea"/>
                <a:ea typeface="+mj-ea"/>
                <a:cs typeface="Manrope SemiBold" charset="0"/>
                <a:sym typeface="Manrope SemiBold" charset="0"/>
              </a:endParaRPr>
            </a:p>
          </p:txBody>
        </p:sp>
        <p:sp>
          <p:nvSpPr>
            <p:cNvPr id="1048864" name="椭圆 18"/>
            <p:cNvSpPr/>
            <p:nvPr/>
          </p:nvSpPr>
          <p:spPr>
            <a:xfrm>
              <a:off x="3991227" y="2153790"/>
              <a:ext cx="1271206" cy="1269032"/>
            </a:xfrm>
            <a:prstGeom prst="ellipse"/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 wrap="none"/>
            <a:p>
              <a:pPr algn="ctr"/>
              <a:r>
                <a:rPr altLang="zh-CN" dirty="0" sz="2000" lang="en-US">
                  <a:solidFill>
                    <a:schemeClr val="bg1"/>
                  </a:solidFill>
                  <a:latin typeface="+mj-ea"/>
                  <a:ea typeface="+mj-ea"/>
                  <a:cs typeface="Manrope SemiBold" charset="0"/>
                  <a:sym typeface="Manrope SemiBold" charset="0"/>
                </a:rPr>
                <a:t>80%</a:t>
              </a:r>
              <a:endParaRPr altLang="en-US" dirty="0" sz="2000" lang="zh-CN">
                <a:solidFill>
                  <a:schemeClr val="bg1"/>
                </a:solidFill>
                <a:latin typeface="+mj-ea"/>
                <a:ea typeface="+mj-ea"/>
                <a:cs typeface="Manrope SemiBold" charset="0"/>
                <a:sym typeface="Manrope SemiBold" charset="0"/>
              </a:endParaRPr>
            </a:p>
          </p:txBody>
        </p:sp>
        <p:sp>
          <p:nvSpPr>
            <p:cNvPr id="1048865" name="矩形: 圆角 19"/>
            <p:cNvSpPr/>
            <p:nvPr/>
          </p:nvSpPr>
          <p:spPr>
            <a:xfrm>
              <a:off x="5427785" y="2153790"/>
              <a:ext cx="3025919" cy="1657808"/>
            </a:xfrm>
            <a:prstGeom prst="roundRect"/>
            <a:blipFill>
              <a:blip xmlns:r="http://schemas.openxmlformats.org/officeDocument/2006/relationships" r:embed="rId1"/>
              <a:stretch>
                <a:fillRect t="-10802" b="-1063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cs typeface="Roboto Black" panose="02000000000000000000" charset="0"/>
              </a:endParaRPr>
            </a:p>
          </p:txBody>
        </p:sp>
      </p:grpSp>
    </p:spTree>
    <p:custDataLst>
      <p:tags r:id="rId2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69" name="矩形 40"/>
          <p:cNvSpPr/>
          <p:nvPr/>
        </p:nvSpPr>
        <p:spPr>
          <a:xfrm>
            <a:off x="845895" y="256119"/>
            <a:ext cx="7669455" cy="707886"/>
          </a:xfrm>
          <a:prstGeom prst="rect"/>
        </p:spPr>
        <p:txBody>
          <a:bodyPr wrap="square">
            <a:spAutoFit/>
          </a:bodyPr>
          <a:p>
            <a:r>
              <a:rPr altLang="zh-CN" dirty="0" sz="4000" lang="en-US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Financial Forecasts</a:t>
            </a:r>
            <a:endParaRPr altLang="en-US" dirty="0" sz="4000" lang="zh-CN">
              <a:solidFill>
                <a:srgbClr val="FD4A51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870" name="Rectangle: Rounded Corners 35"/>
          <p:cNvSpPr/>
          <p:nvPr/>
        </p:nvSpPr>
        <p:spPr>
          <a:xfrm>
            <a:off x="5936408" y="4236569"/>
            <a:ext cx="5538218" cy="1959324"/>
          </a:xfrm>
          <a:prstGeom prst="roundRect">
            <a:avLst>
              <a:gd name="adj" fmla="val 897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>
              <a:cs typeface="Roboto Black" panose="02000000000000000000" charset="0"/>
            </a:endParaRPr>
          </a:p>
        </p:txBody>
      </p:sp>
      <p:cxnSp>
        <p:nvCxnSpPr>
          <p:cNvPr id="3145751" name="Straight Connector 7"/>
          <p:cNvCxnSpPr>
            <a:cxnSpLocks/>
          </p:cNvCxnSpPr>
          <p:nvPr/>
        </p:nvCxnSpPr>
        <p:spPr>
          <a:xfrm>
            <a:off x="5936408" y="4838731"/>
            <a:ext cx="5538217" cy="0"/>
          </a:xfrm>
          <a:prstGeom prst="line"/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871" name="Rectangle 8"/>
          <p:cNvSpPr/>
          <p:nvPr/>
        </p:nvSpPr>
        <p:spPr>
          <a:xfrm>
            <a:off x="6080224" y="4353251"/>
            <a:ext cx="2889840" cy="398186"/>
          </a:xfrm>
          <a:prstGeom prst="rect"/>
        </p:spPr>
        <p:txBody>
          <a:bodyPr wrap="square">
            <a:spAutoFit/>
          </a:bodyPr>
          <a:p>
            <a:pPr>
              <a:lnSpc>
                <a:spcPct val="120000"/>
              </a:lnSpc>
            </a:pPr>
            <a:r>
              <a:rPr altLang="zh-CN" dirty="0" lang="en-US">
                <a:solidFill>
                  <a:schemeClr val="bg1"/>
                </a:solidFill>
                <a:latin typeface="Roboto Black" panose="02000000000000000000" charset="0"/>
                <a:ea typeface="Roboto Black" panose="02000000000000000000" charset="0"/>
                <a:cs typeface="Manrope SemiBold" charset="0"/>
              </a:rPr>
              <a:t>Your title her</a:t>
            </a:r>
            <a:endParaRPr altLang="en-US" dirty="0" lang="zh-CN">
              <a:solidFill>
                <a:schemeClr val="bg1"/>
              </a:solidFill>
              <a:latin typeface="Roboto Black" panose="02000000000000000000" charset="0"/>
              <a:ea typeface="Roboto Black" panose="02000000000000000000" charset="0"/>
              <a:cs typeface="Manrope SemiBold" charset="0"/>
            </a:endParaRPr>
          </a:p>
        </p:txBody>
      </p:sp>
      <p:sp>
        <p:nvSpPr>
          <p:cNvPr id="1048872" name="Rectangle 9"/>
          <p:cNvSpPr/>
          <p:nvPr/>
        </p:nvSpPr>
        <p:spPr>
          <a:xfrm>
            <a:off x="6076354" y="4880507"/>
            <a:ext cx="2192204" cy="574901"/>
          </a:xfrm>
          <a:prstGeom prst="rect"/>
        </p:spPr>
        <p:txBody>
          <a:bodyPr wrap="square">
            <a:spAutoFit/>
          </a:bodyPr>
          <a:p>
            <a:pPr>
              <a:lnSpc>
                <a:spcPct val="120000"/>
              </a:lnSpc>
            </a:pPr>
            <a:r>
              <a:rPr b="1" dirty="0" sz="2800" lang="en-US">
                <a:solidFill>
                  <a:schemeClr val="bg1"/>
                </a:solidFill>
                <a:latin typeface="+mj-ea"/>
                <a:ea typeface="+mj-ea"/>
                <a:cs typeface="Manrope SemiBold" charset="0"/>
              </a:rPr>
              <a:t>132K</a:t>
            </a:r>
          </a:p>
        </p:txBody>
      </p:sp>
      <p:sp>
        <p:nvSpPr>
          <p:cNvPr id="1048873" name="Rectangle 10"/>
          <p:cNvSpPr/>
          <p:nvPr/>
        </p:nvSpPr>
        <p:spPr>
          <a:xfrm>
            <a:off x="6076354" y="5342435"/>
            <a:ext cx="4664012" cy="705193"/>
          </a:xfrm>
          <a:prstGeom prst="rect"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altLang="zh-CN" dirty="0" sz="1400" lang="en-US">
                <a:solidFill>
                  <a:schemeClr val="bg1"/>
                </a:solidFill>
                <a:cs typeface="Roboto Black" panose="02000000000000000000" charset="0"/>
              </a:rPr>
              <a:t>Presentation are communication tools that can be used as </a:t>
            </a:r>
            <a:r>
              <a:rPr altLang="zh-CN" dirty="0" sz="1400" lang="en-US" err="1">
                <a:solidFill>
                  <a:schemeClr val="bg1"/>
                </a:solidFill>
                <a:cs typeface="Roboto Black" panose="02000000000000000000" charset="0"/>
              </a:rPr>
              <a:t>demontrations</a:t>
            </a:r>
            <a:r>
              <a:rPr altLang="zh-CN" dirty="0" sz="1400" lang="en-US">
                <a:solidFill>
                  <a:schemeClr val="bg1"/>
                </a:solidFill>
                <a:cs typeface="Roboto Black" panose="02000000000000000000" charset="0"/>
              </a:rPr>
              <a:t>, lectures</a:t>
            </a:r>
          </a:p>
        </p:txBody>
      </p:sp>
      <p:sp>
        <p:nvSpPr>
          <p:cNvPr id="1048874" name="Rectangle 11"/>
          <p:cNvSpPr/>
          <p:nvPr/>
        </p:nvSpPr>
        <p:spPr>
          <a:xfrm>
            <a:off x="11007375" y="5191799"/>
            <a:ext cx="216690" cy="703740"/>
          </a:xfrm>
          <a:prstGeom prst="rect"/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>
              <a:cs typeface="Roboto Black" panose="02000000000000000000" charset="0"/>
            </a:endParaRPr>
          </a:p>
        </p:txBody>
      </p:sp>
      <p:sp>
        <p:nvSpPr>
          <p:cNvPr id="1048875" name="Rectangle 12"/>
          <p:cNvSpPr/>
          <p:nvPr/>
        </p:nvSpPr>
        <p:spPr>
          <a:xfrm>
            <a:off x="10740366" y="4353251"/>
            <a:ext cx="534020" cy="364202"/>
          </a:xfrm>
          <a:prstGeom prst="rect"/>
        </p:spPr>
        <p:txBody>
          <a:bodyPr wrap="square">
            <a:spAutoFit/>
          </a:bodyPr>
          <a:p>
            <a:pPr algn="r">
              <a:lnSpc>
                <a:spcPct val="120000"/>
              </a:lnSpc>
            </a:pPr>
            <a:r>
              <a:rPr dirty="0" sz="1600" lang="en-US">
                <a:solidFill>
                  <a:schemeClr val="bg1"/>
                </a:solidFill>
                <a:cs typeface="Manrope SemiBold" charset="0"/>
              </a:rPr>
              <a:t>10</a:t>
            </a:r>
          </a:p>
        </p:txBody>
      </p:sp>
      <p:sp>
        <p:nvSpPr>
          <p:cNvPr id="1048876" name="TextBox 22"/>
          <p:cNvSpPr txBox="1"/>
          <p:nvPr/>
        </p:nvSpPr>
        <p:spPr>
          <a:xfrm>
            <a:off x="738891" y="2114325"/>
            <a:ext cx="4195965" cy="1200329"/>
          </a:xfrm>
          <a:prstGeom prst="rect"/>
          <a:noFill/>
        </p:spPr>
        <p:txBody>
          <a:bodyPr rtlCol="0" wrap="square">
            <a:spAutoFit/>
          </a:bodyPr>
          <a:p>
            <a:r>
              <a:rPr altLang="zh-CN" dirty="0" sz="3600" lang="en-US">
                <a:solidFill>
                  <a:schemeClr val="accent1"/>
                </a:solidFill>
                <a:latin typeface="Roboto Black" panose="02000000000000000000" charset="0"/>
                <a:ea typeface="Roboto Black" panose="02000000000000000000" charset="0"/>
                <a:cs typeface="Roboto Black" panose="02000000000000000000" charset="0"/>
              </a:rPr>
              <a:t>Problem Review Conclusion</a:t>
            </a:r>
            <a:endParaRPr dirty="0" sz="3600" lang="en-US">
              <a:solidFill>
                <a:schemeClr val="accent1"/>
              </a:solidFill>
              <a:latin typeface="Roboto Black" panose="02000000000000000000" charset="0"/>
              <a:ea typeface="Roboto Black" panose="02000000000000000000" charset="0"/>
              <a:cs typeface="Roboto Black" panose="02000000000000000000" charset="0"/>
            </a:endParaRPr>
          </a:p>
        </p:txBody>
      </p:sp>
      <p:sp>
        <p:nvSpPr>
          <p:cNvPr id="1048877" name="TextBox 23"/>
          <p:cNvSpPr txBox="1"/>
          <p:nvPr/>
        </p:nvSpPr>
        <p:spPr>
          <a:xfrm>
            <a:off x="780875" y="1699941"/>
            <a:ext cx="3045985" cy="338554"/>
          </a:xfrm>
          <a:prstGeom prst="rect"/>
          <a:noFill/>
        </p:spPr>
        <p:txBody>
          <a:bodyPr rtlCol="0" wrap="square">
            <a:spAutoFit/>
          </a:bodyPr>
          <a:p>
            <a:r>
              <a:rPr altLang="zh-CN" dirty="0" sz="1600" lang="en-US">
                <a:solidFill>
                  <a:schemeClr val="accent2"/>
                </a:solidFill>
                <a:cs typeface="Roboto Black" panose="02000000000000000000" charset="0"/>
              </a:rPr>
              <a:t>Your title her</a:t>
            </a:r>
            <a:endParaRPr altLang="en-US" dirty="0" sz="1600" lang="zh-CN">
              <a:solidFill>
                <a:schemeClr val="accent2"/>
              </a:solidFill>
              <a:cs typeface="Roboto Black" panose="02000000000000000000" charset="0"/>
            </a:endParaRPr>
          </a:p>
        </p:txBody>
      </p:sp>
      <p:sp>
        <p:nvSpPr>
          <p:cNvPr id="1048878" name="Rectangle 24"/>
          <p:cNvSpPr/>
          <p:nvPr/>
        </p:nvSpPr>
        <p:spPr>
          <a:xfrm>
            <a:off x="826074" y="3429000"/>
            <a:ext cx="1568783" cy="338554"/>
          </a:xfrm>
          <a:prstGeom prst="rect"/>
          <a:solidFill>
            <a:schemeClr val="accent2"/>
          </a:solidFill>
        </p:spPr>
        <p:txBody>
          <a:bodyPr wrap="square">
            <a:spAutoFit/>
          </a:bodyPr>
          <a:p>
            <a:r>
              <a:rPr altLang="zh-CN" dirty="0" sz="1600" lang="en-US">
                <a:solidFill>
                  <a:schemeClr val="bg1"/>
                </a:solidFill>
                <a:cs typeface="Roboto Black" panose="02000000000000000000" charset="0"/>
              </a:rPr>
              <a:t>Your title her</a:t>
            </a:r>
            <a:endParaRPr dirty="0" sz="1600" lang="en-US">
              <a:solidFill>
                <a:schemeClr val="bg1"/>
              </a:solidFill>
              <a:cs typeface="Roboto Black" panose="02000000000000000000" charset="0"/>
            </a:endParaRPr>
          </a:p>
        </p:txBody>
      </p:sp>
      <p:sp>
        <p:nvSpPr>
          <p:cNvPr id="1048879" name="TextBox 33"/>
          <p:cNvSpPr txBox="1"/>
          <p:nvPr/>
        </p:nvSpPr>
        <p:spPr>
          <a:xfrm>
            <a:off x="5936408" y="2170675"/>
            <a:ext cx="5538218" cy="1448666"/>
          </a:xfrm>
          <a:prstGeom prst="rect"/>
          <a:noFill/>
        </p:spPr>
        <p:txBody>
          <a:bodyPr lIns="0" rIns="0" rtlCol="0" wrap="square">
            <a:spAutoFit/>
          </a:bodyPr>
          <a:p>
            <a:pPr>
              <a:lnSpc>
                <a:spcPct val="150000"/>
              </a:lnSpc>
            </a:pP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cs typeface="Roboto Black" panose="02000000000000000000" charset="0"/>
              </a:rPr>
              <a:t>Presentation are communication tools that can be used as </a:t>
            </a:r>
            <a:r>
              <a:rPr altLang="zh-CN" dirty="0" sz="1200" lang="en-US" err="1">
                <a:solidFill>
                  <a:schemeClr val="tx1">
                    <a:lumMod val="75000"/>
                    <a:lumOff val="25000"/>
                  </a:schemeClr>
                </a:solidFill>
                <a:cs typeface="Roboto Black" panose="02000000000000000000" charset="0"/>
              </a:rPr>
              <a:t>demontrations</a:t>
            </a: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cs typeface="Roboto Black" panose="02000000000000000000" charset="0"/>
              </a:rPr>
              <a:t>, lectures, reports, and more. it is mostly presented before an audience.</a:t>
            </a:r>
          </a:p>
          <a:p>
            <a:pPr>
              <a:lnSpc>
                <a:spcPct val="150000"/>
              </a:lnSpc>
            </a:pP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cs typeface="Roboto Black" panose="02000000000000000000" charset="0"/>
              </a:rPr>
              <a:t>It serves a variety of purposes, making presentations powerful tools for convincing and teaching. Presentation are communication tools that can be used as </a:t>
            </a:r>
            <a:r>
              <a:rPr altLang="zh-CN" dirty="0" sz="1200" lang="en-US" err="1">
                <a:solidFill>
                  <a:schemeClr val="tx1">
                    <a:lumMod val="75000"/>
                    <a:lumOff val="25000"/>
                  </a:schemeClr>
                </a:solidFill>
                <a:cs typeface="Roboto Black" panose="02000000000000000000" charset="0"/>
              </a:rPr>
              <a:t>demontrations</a:t>
            </a: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cs typeface="Roboto Black" panose="02000000000000000000" charset="0"/>
              </a:rPr>
              <a:t>, lectures, reports</a:t>
            </a:r>
            <a:endParaRPr dirty="0" sz="1200" lang="en-US">
              <a:solidFill>
                <a:schemeClr val="tx1">
                  <a:lumMod val="75000"/>
                  <a:lumOff val="25000"/>
                </a:schemeClr>
              </a:solidFill>
              <a:cs typeface="Roboto Black" panose="02000000000000000000" charset="0"/>
            </a:endParaRPr>
          </a:p>
        </p:txBody>
      </p:sp>
      <p:sp>
        <p:nvSpPr>
          <p:cNvPr id="1048880" name="Cross 19"/>
          <p:cNvSpPr/>
          <p:nvPr/>
        </p:nvSpPr>
        <p:spPr>
          <a:xfrm>
            <a:off x="4422955" y="1956268"/>
            <a:ext cx="316114" cy="316114"/>
          </a:xfrm>
          <a:prstGeom prst="plus">
            <a:avLst>
              <a:gd name="adj" fmla="val 4378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lang="en-US">
              <a:cs typeface="Roboto Black" panose="02000000000000000000" charset="0"/>
            </a:endParaRPr>
          </a:p>
        </p:txBody>
      </p:sp>
      <p:graphicFrame>
        <p:nvGraphicFramePr>
          <p:cNvPr id="4194304" name="图表 38"/>
          <p:cNvGraphicFramePr>
            <a:graphicFrameLocks/>
          </p:cNvGraphicFramePr>
          <p:nvPr/>
        </p:nvGraphicFramePr>
        <p:xfrm>
          <a:off x="736245" y="3945353"/>
          <a:ext cx="5068032" cy="2380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  <p:custDataLst>
      <p:tags r:id="rId2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4" name="矩形 11"/>
          <p:cNvSpPr/>
          <p:nvPr/>
        </p:nvSpPr>
        <p:spPr>
          <a:xfrm>
            <a:off x="-74428" y="-4988"/>
            <a:ext cx="12266428" cy="6858000"/>
          </a:xfrm>
          <a:prstGeom prst="rect"/>
          <a:solidFill>
            <a:srgbClr val="F5F5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cs typeface="Roboto Black" panose="02000000000000000000" charset="0"/>
            </a:endParaRPr>
          </a:p>
        </p:txBody>
      </p:sp>
      <p:sp>
        <p:nvSpPr>
          <p:cNvPr id="1048885" name="Freeform 5"/>
          <p:cNvSpPr/>
          <p:nvPr/>
        </p:nvSpPr>
        <p:spPr bwMode="auto">
          <a:xfrm>
            <a:off x="7885113" y="-3174"/>
            <a:ext cx="4306886" cy="2442200"/>
          </a:xfrm>
          <a:custGeom>
            <a:avLst/>
            <a:gdLst>
              <a:gd name="T0" fmla="*/ 1761 w 1761"/>
              <a:gd name="T1" fmla="*/ 0 h 998"/>
              <a:gd name="T2" fmla="*/ 1761 w 1761"/>
              <a:gd name="T3" fmla="*/ 942 h 998"/>
              <a:gd name="T4" fmla="*/ 1214 w 1761"/>
              <a:gd name="T5" fmla="*/ 875 h 998"/>
              <a:gd name="T6" fmla="*/ 991 w 1761"/>
              <a:gd name="T7" fmla="*/ 543 h 998"/>
              <a:gd name="T8" fmla="*/ 226 w 1761"/>
              <a:gd name="T9" fmla="*/ 326 h 998"/>
              <a:gd name="T10" fmla="*/ 0 w 1761"/>
              <a:gd name="T11" fmla="*/ 0 h 998"/>
              <a:gd name="T12" fmla="*/ 1761 w 1761"/>
              <a:gd name="T13" fmla="*/ 0 h 9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61" h="998">
                <a:moveTo>
                  <a:pt x="1761" y="0"/>
                </a:moveTo>
                <a:cubicBezTo>
                  <a:pt x="1761" y="942"/>
                  <a:pt x="1761" y="942"/>
                  <a:pt x="1761" y="942"/>
                </a:cubicBezTo>
                <a:cubicBezTo>
                  <a:pt x="1594" y="979"/>
                  <a:pt x="1372" y="998"/>
                  <a:pt x="1214" y="875"/>
                </a:cubicBezTo>
                <a:cubicBezTo>
                  <a:pt x="1076" y="769"/>
                  <a:pt x="1123" y="662"/>
                  <a:pt x="991" y="543"/>
                </a:cubicBezTo>
                <a:cubicBezTo>
                  <a:pt x="769" y="343"/>
                  <a:pt x="489" y="515"/>
                  <a:pt x="226" y="326"/>
                </a:cubicBezTo>
                <a:cubicBezTo>
                  <a:pt x="105" y="240"/>
                  <a:pt x="39" y="115"/>
                  <a:pt x="0" y="0"/>
                </a:cubicBezTo>
                <a:cubicBezTo>
                  <a:pt x="587" y="0"/>
                  <a:pt x="1174" y="0"/>
                  <a:pt x="1761" y="0"/>
                </a:cubicBezTo>
                <a:close/>
              </a:path>
            </a:pathLst>
          </a:custGeom>
          <a:solidFill>
            <a:srgbClr val="FD4A5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altLang="en-US" lang="zh-CN">
              <a:cs typeface="Roboto Black" panose="02000000000000000000" charset="0"/>
            </a:endParaRPr>
          </a:p>
        </p:txBody>
      </p:sp>
      <p:sp>
        <p:nvSpPr>
          <p:cNvPr id="1048886" name="Freeform 6"/>
          <p:cNvSpPr/>
          <p:nvPr/>
        </p:nvSpPr>
        <p:spPr bwMode="auto">
          <a:xfrm>
            <a:off x="6229350" y="1924050"/>
            <a:ext cx="5962650" cy="4930775"/>
          </a:xfrm>
          <a:custGeom>
            <a:avLst/>
            <a:gdLst>
              <a:gd name="T0" fmla="*/ 1879 w 1879"/>
              <a:gd name="T1" fmla="*/ 0 h 1553"/>
              <a:gd name="T2" fmla="*/ 1879 w 1879"/>
              <a:gd name="T3" fmla="*/ 1553 h 1553"/>
              <a:gd name="T4" fmla="*/ 0 w 1879"/>
              <a:gd name="T5" fmla="*/ 1553 h 1553"/>
              <a:gd name="T6" fmla="*/ 23 w 1879"/>
              <a:gd name="T7" fmla="*/ 1507 h 1553"/>
              <a:gd name="T8" fmla="*/ 348 w 1879"/>
              <a:gd name="T9" fmla="*/ 1392 h 1553"/>
              <a:gd name="T10" fmla="*/ 1361 w 1879"/>
              <a:gd name="T11" fmla="*/ 947 h 1553"/>
              <a:gd name="T12" fmla="*/ 1759 w 1879"/>
              <a:gd name="T13" fmla="*/ 86 h 1553"/>
              <a:gd name="T14" fmla="*/ 1879 w 1879"/>
              <a:gd name="T15" fmla="*/ 0 h 15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879" h="1553">
                <a:moveTo>
                  <a:pt x="1879" y="0"/>
                </a:moveTo>
                <a:cubicBezTo>
                  <a:pt x="1879" y="1553"/>
                  <a:pt x="1879" y="1553"/>
                  <a:pt x="1879" y="1553"/>
                </a:cubicBezTo>
                <a:cubicBezTo>
                  <a:pt x="0" y="1553"/>
                  <a:pt x="0" y="1553"/>
                  <a:pt x="0" y="1553"/>
                </a:cubicBezTo>
                <a:cubicBezTo>
                  <a:pt x="4" y="1542"/>
                  <a:pt x="11" y="1525"/>
                  <a:pt x="23" y="1507"/>
                </a:cubicBezTo>
                <a:cubicBezTo>
                  <a:pt x="103" y="1389"/>
                  <a:pt x="297" y="1393"/>
                  <a:pt x="348" y="1392"/>
                </a:cubicBezTo>
                <a:cubicBezTo>
                  <a:pt x="586" y="1389"/>
                  <a:pt x="1130" y="1240"/>
                  <a:pt x="1361" y="947"/>
                </a:cubicBezTo>
                <a:cubicBezTo>
                  <a:pt x="1582" y="669"/>
                  <a:pt x="1439" y="361"/>
                  <a:pt x="1759" y="86"/>
                </a:cubicBezTo>
                <a:cubicBezTo>
                  <a:pt x="1806" y="45"/>
                  <a:pt x="1850" y="17"/>
                  <a:pt x="1879" y="0"/>
                </a:cubicBezTo>
                <a:close/>
              </a:path>
            </a:pathLst>
          </a:custGeom>
          <a:solidFill>
            <a:srgbClr val="434043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altLang="en-US" lang="zh-CN">
              <a:cs typeface="Roboto Black" panose="02000000000000000000" charset="0"/>
            </a:endParaRPr>
          </a:p>
        </p:txBody>
      </p:sp>
      <p:sp>
        <p:nvSpPr>
          <p:cNvPr id="1048887" name="Freeform 7"/>
          <p:cNvSpPr/>
          <p:nvPr/>
        </p:nvSpPr>
        <p:spPr bwMode="auto">
          <a:xfrm>
            <a:off x="6229351" y="1388777"/>
            <a:ext cx="5962650" cy="5466048"/>
          </a:xfrm>
          <a:custGeom>
            <a:avLst/>
            <a:gdLst>
              <a:gd name="T0" fmla="*/ 1742 w 1742"/>
              <a:gd name="T1" fmla="*/ 977 h 1596"/>
              <a:gd name="T2" fmla="*/ 1742 w 1742"/>
              <a:gd name="T3" fmla="*/ 1596 h 1596"/>
              <a:gd name="T4" fmla="*/ 235 w 1742"/>
              <a:gd name="T5" fmla="*/ 1596 h 1596"/>
              <a:gd name="T6" fmla="*/ 285 w 1742"/>
              <a:gd name="T7" fmla="*/ 1458 h 1596"/>
              <a:gd name="T8" fmla="*/ 283 w 1742"/>
              <a:gd name="T9" fmla="*/ 1414 h 1596"/>
              <a:gd name="T10" fmla="*/ 217 w 1742"/>
              <a:gd name="T11" fmla="*/ 1286 h 1596"/>
              <a:gd name="T12" fmla="*/ 172 w 1742"/>
              <a:gd name="T13" fmla="*/ 1235 h 1596"/>
              <a:gd name="T14" fmla="*/ 31 w 1742"/>
              <a:gd name="T15" fmla="*/ 966 h 1596"/>
              <a:gd name="T16" fmla="*/ 2 w 1742"/>
              <a:gd name="T17" fmla="*/ 763 h 1596"/>
              <a:gd name="T18" fmla="*/ 752 w 1742"/>
              <a:gd name="T19" fmla="*/ 1 h 1596"/>
              <a:gd name="T20" fmla="*/ 900 w 1742"/>
              <a:gd name="T21" fmla="*/ 14 h 1596"/>
              <a:gd name="T22" fmla="*/ 1246 w 1742"/>
              <a:gd name="T23" fmla="*/ 177 h 1596"/>
              <a:gd name="T24" fmla="*/ 1598 w 1742"/>
              <a:gd name="T25" fmla="*/ 636 h 1596"/>
              <a:gd name="T26" fmla="*/ 1742 w 1742"/>
              <a:gd name="T27" fmla="*/ 977 h 1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742" h="1596">
                <a:moveTo>
                  <a:pt x="1742" y="977"/>
                </a:moveTo>
                <a:cubicBezTo>
                  <a:pt x="1742" y="1596"/>
                  <a:pt x="1742" y="1596"/>
                  <a:pt x="1742" y="1596"/>
                </a:cubicBezTo>
                <a:cubicBezTo>
                  <a:pt x="235" y="1596"/>
                  <a:pt x="235" y="1596"/>
                  <a:pt x="235" y="1596"/>
                </a:cubicBezTo>
                <a:cubicBezTo>
                  <a:pt x="252" y="1574"/>
                  <a:pt x="283" y="1525"/>
                  <a:pt x="285" y="1458"/>
                </a:cubicBezTo>
                <a:cubicBezTo>
                  <a:pt x="286" y="1443"/>
                  <a:pt x="285" y="1428"/>
                  <a:pt x="283" y="1414"/>
                </a:cubicBezTo>
                <a:cubicBezTo>
                  <a:pt x="275" y="1359"/>
                  <a:pt x="217" y="1286"/>
                  <a:pt x="217" y="1286"/>
                </a:cubicBezTo>
                <a:cubicBezTo>
                  <a:pt x="207" y="1272"/>
                  <a:pt x="192" y="1255"/>
                  <a:pt x="172" y="1235"/>
                </a:cubicBezTo>
                <a:cubicBezTo>
                  <a:pt x="108" y="1157"/>
                  <a:pt x="60" y="1065"/>
                  <a:pt x="31" y="966"/>
                </a:cubicBezTo>
                <a:cubicBezTo>
                  <a:pt x="13" y="901"/>
                  <a:pt x="3" y="833"/>
                  <a:pt x="2" y="763"/>
                </a:cubicBezTo>
                <a:cubicBezTo>
                  <a:pt x="0" y="348"/>
                  <a:pt x="337" y="5"/>
                  <a:pt x="752" y="1"/>
                </a:cubicBezTo>
                <a:cubicBezTo>
                  <a:pt x="803" y="0"/>
                  <a:pt x="852" y="5"/>
                  <a:pt x="900" y="14"/>
                </a:cubicBezTo>
                <a:cubicBezTo>
                  <a:pt x="1030" y="38"/>
                  <a:pt x="1148" y="96"/>
                  <a:pt x="1246" y="177"/>
                </a:cubicBezTo>
                <a:cubicBezTo>
                  <a:pt x="1448" y="329"/>
                  <a:pt x="1598" y="636"/>
                  <a:pt x="1598" y="636"/>
                </a:cubicBezTo>
                <a:cubicBezTo>
                  <a:pt x="1638" y="718"/>
                  <a:pt x="1688" y="833"/>
                  <a:pt x="1742" y="977"/>
                </a:cubicBezTo>
                <a:close/>
              </a:path>
            </a:pathLst>
          </a:custGeom>
          <a:blipFill>
            <a:blip xmlns:r="http://schemas.openxmlformats.org/officeDocument/2006/relationships" r:embed="rId1"/>
            <a:srcRect/>
            <a:stretch>
              <a:fillRect l="-18774" t="-27" r="-18688" b="-27"/>
            </a:stretch>
          </a:blip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altLang="en-US" lang="zh-CN">
              <a:cs typeface="Roboto Black" panose="02000000000000000000" charset="0"/>
            </a:endParaRPr>
          </a:p>
        </p:txBody>
      </p:sp>
      <p:sp>
        <p:nvSpPr>
          <p:cNvPr id="1048888" name="Freeform 8"/>
          <p:cNvSpPr/>
          <p:nvPr/>
        </p:nvSpPr>
        <p:spPr bwMode="auto">
          <a:xfrm>
            <a:off x="6324599" y="1217926"/>
            <a:ext cx="1560513" cy="1060450"/>
          </a:xfrm>
          <a:custGeom>
            <a:avLst/>
            <a:gdLst>
              <a:gd name="T0" fmla="*/ 33 w 492"/>
              <a:gd name="T1" fmla="*/ 265 h 334"/>
              <a:gd name="T2" fmla="*/ 343 w 492"/>
              <a:gd name="T3" fmla="*/ 265 h 334"/>
              <a:gd name="T4" fmla="*/ 400 w 492"/>
              <a:gd name="T5" fmla="*/ 334 h 334"/>
              <a:gd name="T6" fmla="*/ 400 w 492"/>
              <a:gd name="T7" fmla="*/ 265 h 334"/>
              <a:gd name="T8" fmla="*/ 460 w 492"/>
              <a:gd name="T9" fmla="*/ 265 h 334"/>
              <a:gd name="T10" fmla="*/ 492 w 492"/>
              <a:gd name="T11" fmla="*/ 233 h 334"/>
              <a:gd name="T12" fmla="*/ 492 w 492"/>
              <a:gd name="T13" fmla="*/ 33 h 334"/>
              <a:gd name="T14" fmla="*/ 460 w 492"/>
              <a:gd name="T15" fmla="*/ 0 h 334"/>
              <a:gd name="T16" fmla="*/ 33 w 492"/>
              <a:gd name="T17" fmla="*/ 0 h 334"/>
              <a:gd name="T18" fmla="*/ 0 w 492"/>
              <a:gd name="T19" fmla="*/ 33 h 334"/>
              <a:gd name="T20" fmla="*/ 0 w 492"/>
              <a:gd name="T21" fmla="*/ 233 h 334"/>
              <a:gd name="T22" fmla="*/ 33 w 492"/>
              <a:gd name="T23" fmla="*/ 265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92" h="334">
                <a:moveTo>
                  <a:pt x="33" y="265"/>
                </a:moveTo>
                <a:cubicBezTo>
                  <a:pt x="343" y="265"/>
                  <a:pt x="343" y="265"/>
                  <a:pt x="343" y="265"/>
                </a:cubicBezTo>
                <a:cubicBezTo>
                  <a:pt x="362" y="288"/>
                  <a:pt x="381" y="311"/>
                  <a:pt x="400" y="334"/>
                </a:cubicBezTo>
                <a:cubicBezTo>
                  <a:pt x="400" y="265"/>
                  <a:pt x="400" y="265"/>
                  <a:pt x="400" y="265"/>
                </a:cubicBezTo>
                <a:cubicBezTo>
                  <a:pt x="460" y="265"/>
                  <a:pt x="460" y="265"/>
                  <a:pt x="460" y="265"/>
                </a:cubicBezTo>
                <a:cubicBezTo>
                  <a:pt x="478" y="265"/>
                  <a:pt x="492" y="251"/>
                  <a:pt x="492" y="233"/>
                </a:cubicBezTo>
                <a:cubicBezTo>
                  <a:pt x="492" y="33"/>
                  <a:pt x="492" y="33"/>
                  <a:pt x="492" y="33"/>
                </a:cubicBezTo>
                <a:cubicBezTo>
                  <a:pt x="492" y="15"/>
                  <a:pt x="478" y="0"/>
                  <a:pt x="460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15" y="0"/>
                  <a:pt x="0" y="15"/>
                  <a:pt x="0" y="33"/>
                </a:cubicBezTo>
                <a:cubicBezTo>
                  <a:pt x="0" y="233"/>
                  <a:pt x="0" y="233"/>
                  <a:pt x="0" y="233"/>
                </a:cubicBezTo>
                <a:cubicBezTo>
                  <a:pt x="0" y="251"/>
                  <a:pt x="15" y="265"/>
                  <a:pt x="33" y="265"/>
                </a:cubicBezTo>
                <a:close/>
              </a:path>
            </a:pathLst>
          </a:custGeom>
          <a:solidFill>
            <a:srgbClr val="FD4A5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altLang="en-US" lang="zh-CN">
              <a:cs typeface="Roboto Black" panose="02000000000000000000" charset="0"/>
            </a:endParaRPr>
          </a:p>
        </p:txBody>
      </p:sp>
      <p:sp>
        <p:nvSpPr>
          <p:cNvPr id="1048889" name="Freeform 6"/>
          <p:cNvSpPr/>
          <p:nvPr/>
        </p:nvSpPr>
        <p:spPr bwMode="auto">
          <a:xfrm>
            <a:off x="-74428" y="-4988"/>
            <a:ext cx="1457325" cy="800618"/>
          </a:xfrm>
          <a:custGeom>
            <a:avLst/>
            <a:gdLst>
              <a:gd name="T0" fmla="*/ 780 w 780"/>
              <a:gd name="T1" fmla="*/ 0 h 428"/>
              <a:gd name="T2" fmla="*/ 121 w 780"/>
              <a:gd name="T3" fmla="*/ 428 h 428"/>
              <a:gd name="T4" fmla="*/ 0 w 780"/>
              <a:gd name="T5" fmla="*/ 418 h 428"/>
              <a:gd name="T6" fmla="*/ 0 w 780"/>
              <a:gd name="T7" fmla="*/ 0 h 428"/>
              <a:gd name="T8" fmla="*/ 780 w 780"/>
              <a:gd name="T9" fmla="*/ 0 h 4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80" h="428">
                <a:moveTo>
                  <a:pt x="780" y="0"/>
                </a:moveTo>
                <a:cubicBezTo>
                  <a:pt x="668" y="252"/>
                  <a:pt x="415" y="428"/>
                  <a:pt x="121" y="428"/>
                </a:cubicBezTo>
                <a:cubicBezTo>
                  <a:pt x="80" y="428"/>
                  <a:pt x="39" y="425"/>
                  <a:pt x="0" y="418"/>
                </a:cubicBezTo>
                <a:cubicBezTo>
                  <a:pt x="0" y="0"/>
                  <a:pt x="0" y="0"/>
                  <a:pt x="0" y="0"/>
                </a:cubicBezTo>
                <a:lnTo>
                  <a:pt x="780" y="0"/>
                </a:lnTo>
                <a:close/>
              </a:path>
            </a:pathLst>
          </a:custGeom>
          <a:solidFill>
            <a:srgbClr val="FD4A5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altLang="en-US" lang="zh-CN">
              <a:cs typeface="Manrope SemiBold" charset="0"/>
            </a:endParaRPr>
          </a:p>
        </p:txBody>
      </p:sp>
      <p:sp>
        <p:nvSpPr>
          <p:cNvPr id="1048890" name="Oval 49"/>
          <p:cNvSpPr/>
          <p:nvPr/>
        </p:nvSpPr>
        <p:spPr>
          <a:xfrm>
            <a:off x="252607" y="148455"/>
            <a:ext cx="383787" cy="431800"/>
          </a:xfrm>
          <a:custGeom>
            <a:avLst/>
            <a:gdLst>
              <a:gd name="T0" fmla="*/ 8320 w 10240"/>
              <a:gd name="T1" fmla="*/ 1280 h 11520"/>
              <a:gd name="T2" fmla="*/ 8000 w 10240"/>
              <a:gd name="T3" fmla="*/ 0 h 11520"/>
              <a:gd name="T4" fmla="*/ 7680 w 10240"/>
              <a:gd name="T5" fmla="*/ 1280 h 11520"/>
              <a:gd name="T6" fmla="*/ 2560 w 10240"/>
              <a:gd name="T7" fmla="*/ 320 h 11520"/>
              <a:gd name="T8" fmla="*/ 1920 w 10240"/>
              <a:gd name="T9" fmla="*/ 320 h 11520"/>
              <a:gd name="T10" fmla="*/ 320 w 10240"/>
              <a:gd name="T11" fmla="*/ 1280 h 11520"/>
              <a:gd name="T12" fmla="*/ 0 w 10240"/>
              <a:gd name="T13" fmla="*/ 11200 h 11520"/>
              <a:gd name="T14" fmla="*/ 9920 w 10240"/>
              <a:gd name="T15" fmla="*/ 11520 h 11520"/>
              <a:gd name="T16" fmla="*/ 10240 w 10240"/>
              <a:gd name="T17" fmla="*/ 1600 h 11520"/>
              <a:gd name="T18" fmla="*/ 9600 w 10240"/>
              <a:gd name="T19" fmla="*/ 10880 h 11520"/>
              <a:gd name="T20" fmla="*/ 640 w 10240"/>
              <a:gd name="T21" fmla="*/ 3840 h 11520"/>
              <a:gd name="T22" fmla="*/ 9600 w 10240"/>
              <a:gd name="T23" fmla="*/ 10880 h 11520"/>
              <a:gd name="T24" fmla="*/ 640 w 10240"/>
              <a:gd name="T25" fmla="*/ 3200 h 11520"/>
              <a:gd name="T26" fmla="*/ 1920 w 10240"/>
              <a:gd name="T27" fmla="*/ 1920 h 11520"/>
              <a:gd name="T28" fmla="*/ 2240 w 10240"/>
              <a:gd name="T29" fmla="*/ 2560 h 11520"/>
              <a:gd name="T30" fmla="*/ 2560 w 10240"/>
              <a:gd name="T31" fmla="*/ 1920 h 11520"/>
              <a:gd name="T32" fmla="*/ 7680 w 10240"/>
              <a:gd name="T33" fmla="*/ 2240 h 11520"/>
              <a:gd name="T34" fmla="*/ 8320 w 10240"/>
              <a:gd name="T35" fmla="*/ 2240 h 11520"/>
              <a:gd name="T36" fmla="*/ 9600 w 10240"/>
              <a:gd name="T37" fmla="*/ 1920 h 11520"/>
              <a:gd name="T38" fmla="*/ 2560 w 10240"/>
              <a:gd name="T39" fmla="*/ 6080 h 11520"/>
              <a:gd name="T40" fmla="*/ 2560 w 10240"/>
              <a:gd name="T41" fmla="*/ 6720 h 11520"/>
              <a:gd name="T42" fmla="*/ 2560 w 10240"/>
              <a:gd name="T43" fmla="*/ 5440 h 11520"/>
              <a:gd name="T44" fmla="*/ 5120 w 10240"/>
              <a:gd name="T45" fmla="*/ 6080 h 11520"/>
              <a:gd name="T46" fmla="*/ 5120 w 10240"/>
              <a:gd name="T47" fmla="*/ 6720 h 11520"/>
              <a:gd name="T48" fmla="*/ 5120 w 10240"/>
              <a:gd name="T49" fmla="*/ 5440 h 11520"/>
              <a:gd name="T50" fmla="*/ 7680 w 10240"/>
              <a:gd name="T51" fmla="*/ 6080 h 11520"/>
              <a:gd name="T52" fmla="*/ 7680 w 10240"/>
              <a:gd name="T53" fmla="*/ 6720 h 11520"/>
              <a:gd name="T54" fmla="*/ 7680 w 10240"/>
              <a:gd name="T55" fmla="*/ 5440 h 11520"/>
              <a:gd name="T56" fmla="*/ 2560 w 10240"/>
              <a:gd name="T57" fmla="*/ 8320 h 11520"/>
              <a:gd name="T58" fmla="*/ 2560 w 10240"/>
              <a:gd name="T59" fmla="*/ 8960 h 11520"/>
              <a:gd name="T60" fmla="*/ 2560 w 10240"/>
              <a:gd name="T61" fmla="*/ 7680 h 11520"/>
              <a:gd name="T62" fmla="*/ 5120 w 10240"/>
              <a:gd name="T63" fmla="*/ 8320 h 11520"/>
              <a:gd name="T64" fmla="*/ 5120 w 10240"/>
              <a:gd name="T65" fmla="*/ 8960 h 11520"/>
              <a:gd name="T66" fmla="*/ 5120 w 10240"/>
              <a:gd name="T67" fmla="*/ 7680 h 11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0240" h="11520">
                <a:moveTo>
                  <a:pt x="9920" y="1280"/>
                </a:moveTo>
                <a:lnTo>
                  <a:pt x="8320" y="1280"/>
                </a:lnTo>
                <a:lnTo>
                  <a:pt x="8320" y="320"/>
                </a:lnTo>
                <a:cubicBezTo>
                  <a:pt x="8320" y="160"/>
                  <a:pt x="8160" y="0"/>
                  <a:pt x="8000" y="0"/>
                </a:cubicBezTo>
                <a:cubicBezTo>
                  <a:pt x="7840" y="0"/>
                  <a:pt x="7680" y="160"/>
                  <a:pt x="7680" y="320"/>
                </a:cubicBezTo>
                <a:lnTo>
                  <a:pt x="7680" y="1280"/>
                </a:lnTo>
                <a:lnTo>
                  <a:pt x="2560" y="1280"/>
                </a:lnTo>
                <a:lnTo>
                  <a:pt x="2560" y="320"/>
                </a:lnTo>
                <a:cubicBezTo>
                  <a:pt x="2560" y="160"/>
                  <a:pt x="2400" y="0"/>
                  <a:pt x="2240" y="0"/>
                </a:cubicBezTo>
                <a:cubicBezTo>
                  <a:pt x="2080" y="0"/>
                  <a:pt x="1920" y="160"/>
                  <a:pt x="1920" y="320"/>
                </a:cubicBezTo>
                <a:lnTo>
                  <a:pt x="1920" y="1280"/>
                </a:lnTo>
                <a:lnTo>
                  <a:pt x="320" y="1280"/>
                </a:lnTo>
                <a:cubicBezTo>
                  <a:pt x="128" y="1280"/>
                  <a:pt x="0" y="1408"/>
                  <a:pt x="0" y="1600"/>
                </a:cubicBezTo>
                <a:lnTo>
                  <a:pt x="0" y="11200"/>
                </a:lnTo>
                <a:cubicBezTo>
                  <a:pt x="0" y="11392"/>
                  <a:pt x="128" y="11520"/>
                  <a:pt x="320" y="11520"/>
                </a:cubicBezTo>
                <a:lnTo>
                  <a:pt x="9920" y="11520"/>
                </a:lnTo>
                <a:cubicBezTo>
                  <a:pt x="10112" y="11520"/>
                  <a:pt x="10240" y="11392"/>
                  <a:pt x="10240" y="11200"/>
                </a:cubicBezTo>
                <a:lnTo>
                  <a:pt x="10240" y="1600"/>
                </a:lnTo>
                <a:cubicBezTo>
                  <a:pt x="10240" y="1408"/>
                  <a:pt x="10112" y="1280"/>
                  <a:pt x="9920" y="1280"/>
                </a:cubicBezTo>
                <a:close/>
                <a:moveTo>
                  <a:pt x="9600" y="10880"/>
                </a:moveTo>
                <a:lnTo>
                  <a:pt x="640" y="10880"/>
                </a:lnTo>
                <a:lnTo>
                  <a:pt x="640" y="3840"/>
                </a:lnTo>
                <a:lnTo>
                  <a:pt x="9600" y="3840"/>
                </a:lnTo>
                <a:lnTo>
                  <a:pt x="9600" y="10880"/>
                </a:lnTo>
                <a:close/>
                <a:moveTo>
                  <a:pt x="9600" y="3200"/>
                </a:moveTo>
                <a:lnTo>
                  <a:pt x="640" y="3200"/>
                </a:lnTo>
                <a:lnTo>
                  <a:pt x="640" y="1920"/>
                </a:lnTo>
                <a:lnTo>
                  <a:pt x="1920" y="1920"/>
                </a:lnTo>
                <a:lnTo>
                  <a:pt x="1920" y="2240"/>
                </a:lnTo>
                <a:cubicBezTo>
                  <a:pt x="1920" y="2400"/>
                  <a:pt x="2080" y="2560"/>
                  <a:pt x="2240" y="2560"/>
                </a:cubicBezTo>
                <a:cubicBezTo>
                  <a:pt x="2400" y="2560"/>
                  <a:pt x="2560" y="2400"/>
                  <a:pt x="2560" y="2240"/>
                </a:cubicBezTo>
                <a:lnTo>
                  <a:pt x="2560" y="1920"/>
                </a:lnTo>
                <a:lnTo>
                  <a:pt x="7680" y="1920"/>
                </a:lnTo>
                <a:lnTo>
                  <a:pt x="7680" y="2240"/>
                </a:lnTo>
                <a:cubicBezTo>
                  <a:pt x="7680" y="2400"/>
                  <a:pt x="7840" y="2560"/>
                  <a:pt x="8000" y="2560"/>
                </a:cubicBezTo>
                <a:cubicBezTo>
                  <a:pt x="8160" y="2560"/>
                  <a:pt x="8320" y="2400"/>
                  <a:pt x="8320" y="2240"/>
                </a:cubicBezTo>
                <a:lnTo>
                  <a:pt x="8320" y="1920"/>
                </a:lnTo>
                <a:lnTo>
                  <a:pt x="9600" y="1920"/>
                </a:lnTo>
                <a:lnTo>
                  <a:pt x="9600" y="3200"/>
                </a:lnTo>
                <a:close/>
                <a:moveTo>
                  <a:pt x="2560" y="6080"/>
                </a:moveTo>
                <a:close/>
                <a:moveTo>
                  <a:pt x="1920" y="6080"/>
                </a:moveTo>
                <a:cubicBezTo>
                  <a:pt x="1920" y="6433"/>
                  <a:pt x="2207" y="6720"/>
                  <a:pt x="2560" y="6720"/>
                </a:cubicBezTo>
                <a:cubicBezTo>
                  <a:pt x="2913" y="6720"/>
                  <a:pt x="3200" y="6433"/>
                  <a:pt x="3200" y="6080"/>
                </a:cubicBezTo>
                <a:cubicBezTo>
                  <a:pt x="3200" y="5727"/>
                  <a:pt x="2913" y="5440"/>
                  <a:pt x="2560" y="5440"/>
                </a:cubicBezTo>
                <a:cubicBezTo>
                  <a:pt x="2207" y="5440"/>
                  <a:pt x="1920" y="5727"/>
                  <a:pt x="1920" y="6080"/>
                </a:cubicBezTo>
                <a:close/>
                <a:moveTo>
                  <a:pt x="5120" y="6080"/>
                </a:moveTo>
                <a:close/>
                <a:moveTo>
                  <a:pt x="4480" y="6080"/>
                </a:moveTo>
                <a:cubicBezTo>
                  <a:pt x="4480" y="6433"/>
                  <a:pt x="4767" y="6720"/>
                  <a:pt x="5120" y="6720"/>
                </a:cubicBezTo>
                <a:cubicBezTo>
                  <a:pt x="5473" y="6720"/>
                  <a:pt x="5760" y="6433"/>
                  <a:pt x="5760" y="6080"/>
                </a:cubicBezTo>
                <a:cubicBezTo>
                  <a:pt x="5760" y="5727"/>
                  <a:pt x="5473" y="5440"/>
                  <a:pt x="5120" y="5440"/>
                </a:cubicBezTo>
                <a:cubicBezTo>
                  <a:pt x="4767" y="5440"/>
                  <a:pt x="4480" y="5727"/>
                  <a:pt x="4480" y="6080"/>
                </a:cubicBezTo>
                <a:close/>
                <a:moveTo>
                  <a:pt x="7680" y="6080"/>
                </a:moveTo>
                <a:close/>
                <a:moveTo>
                  <a:pt x="7040" y="6080"/>
                </a:moveTo>
                <a:cubicBezTo>
                  <a:pt x="7040" y="6433"/>
                  <a:pt x="7327" y="6720"/>
                  <a:pt x="7680" y="6720"/>
                </a:cubicBezTo>
                <a:cubicBezTo>
                  <a:pt x="8033" y="6720"/>
                  <a:pt x="8320" y="6433"/>
                  <a:pt x="8320" y="6080"/>
                </a:cubicBezTo>
                <a:cubicBezTo>
                  <a:pt x="8320" y="5727"/>
                  <a:pt x="8033" y="5440"/>
                  <a:pt x="7680" y="5440"/>
                </a:cubicBezTo>
                <a:cubicBezTo>
                  <a:pt x="7327" y="5440"/>
                  <a:pt x="7040" y="5727"/>
                  <a:pt x="7040" y="6080"/>
                </a:cubicBezTo>
                <a:close/>
                <a:moveTo>
                  <a:pt x="2560" y="8320"/>
                </a:moveTo>
                <a:close/>
                <a:moveTo>
                  <a:pt x="1920" y="8320"/>
                </a:moveTo>
                <a:cubicBezTo>
                  <a:pt x="1920" y="8673"/>
                  <a:pt x="2207" y="8960"/>
                  <a:pt x="2560" y="8960"/>
                </a:cubicBezTo>
                <a:cubicBezTo>
                  <a:pt x="2913" y="8960"/>
                  <a:pt x="3200" y="8673"/>
                  <a:pt x="3200" y="8320"/>
                </a:cubicBezTo>
                <a:cubicBezTo>
                  <a:pt x="3200" y="7967"/>
                  <a:pt x="2913" y="7680"/>
                  <a:pt x="2560" y="7680"/>
                </a:cubicBezTo>
                <a:cubicBezTo>
                  <a:pt x="2207" y="7680"/>
                  <a:pt x="1920" y="7967"/>
                  <a:pt x="1920" y="8320"/>
                </a:cubicBezTo>
                <a:close/>
                <a:moveTo>
                  <a:pt x="5120" y="8320"/>
                </a:moveTo>
                <a:close/>
                <a:moveTo>
                  <a:pt x="4480" y="8320"/>
                </a:moveTo>
                <a:cubicBezTo>
                  <a:pt x="4480" y="8673"/>
                  <a:pt x="4767" y="8960"/>
                  <a:pt x="5120" y="8960"/>
                </a:cubicBezTo>
                <a:cubicBezTo>
                  <a:pt x="5473" y="8960"/>
                  <a:pt x="5760" y="8673"/>
                  <a:pt x="5760" y="8320"/>
                </a:cubicBezTo>
                <a:cubicBezTo>
                  <a:pt x="5760" y="7967"/>
                  <a:pt x="5473" y="7680"/>
                  <a:pt x="5120" y="7680"/>
                </a:cubicBezTo>
                <a:cubicBezTo>
                  <a:pt x="4767" y="7680"/>
                  <a:pt x="4480" y="7967"/>
                  <a:pt x="4480" y="83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lIns="91440" numCol="1" rIns="91440" rot="0" rtlCol="0" spcCol="0" spcFirstLastPara="0" tIns="45720" vert="horz" wrap="square">
            <a:no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altLang="en-US" lang="zh-CN">
              <a:cs typeface="Roboto Black" panose="02000000000000000000" charset="0"/>
            </a:endParaRPr>
          </a:p>
        </p:txBody>
      </p:sp>
      <p:sp>
        <p:nvSpPr>
          <p:cNvPr id="1048891" name="矩形 24"/>
          <p:cNvSpPr/>
          <p:nvPr/>
        </p:nvSpPr>
        <p:spPr>
          <a:xfrm>
            <a:off x="444500" y="1397808"/>
            <a:ext cx="5880098" cy="1323439"/>
          </a:xfrm>
          <a:prstGeom prst="rect"/>
        </p:spPr>
        <p:txBody>
          <a:bodyPr wrap="square">
            <a:spAutoFit/>
          </a:bodyPr>
          <a:p>
            <a:r>
              <a:rPr altLang="zh-CN" dirty="0" sz="7800" lang="en-US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THANK YOU</a:t>
            </a:r>
            <a:endParaRPr altLang="en-US" dirty="0" sz="7800" lang="zh-CN">
              <a:solidFill>
                <a:srgbClr val="FD4A51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892" name="矩形 25"/>
          <p:cNvSpPr/>
          <p:nvPr/>
        </p:nvSpPr>
        <p:spPr>
          <a:xfrm>
            <a:off x="6324599" y="1215515"/>
            <a:ext cx="1560513" cy="830997"/>
          </a:xfrm>
          <a:prstGeom prst="rect"/>
        </p:spPr>
        <p:txBody>
          <a:bodyPr wrap="square">
            <a:spAutoFit/>
          </a:bodyPr>
          <a:p>
            <a:pPr algn="ctr"/>
            <a:r>
              <a:rPr altLang="en-US" dirty="0" sz="2400" lang="zh-CN">
                <a:solidFill>
                  <a:schemeClr val="bg1"/>
                </a:solidFill>
                <a:latin typeface="+mj-ea"/>
                <a:ea typeface="+mj-ea"/>
                <a:cs typeface="Roboto Black" panose="02000000000000000000" charset="0"/>
              </a:rPr>
              <a:t>WPS OFFICE</a:t>
            </a:r>
          </a:p>
        </p:txBody>
      </p:sp>
      <p:sp>
        <p:nvSpPr>
          <p:cNvPr id="1048893" name="矩形 31"/>
          <p:cNvSpPr/>
          <p:nvPr/>
        </p:nvSpPr>
        <p:spPr>
          <a:xfrm>
            <a:off x="501769" y="2492451"/>
            <a:ext cx="5460881" cy="430887"/>
          </a:xfrm>
          <a:prstGeom prst="rect"/>
        </p:spPr>
        <p:txBody>
          <a:bodyPr wrap="square">
            <a:spAutoFit/>
          </a:bodyPr>
          <a:p>
            <a:r>
              <a:rPr altLang="en-US" dirty="0" sz="2200" lang="zh-CN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A picture is worth a thousand words</a:t>
            </a:r>
          </a:p>
        </p:txBody>
      </p:sp>
      <p:cxnSp>
        <p:nvCxnSpPr>
          <p:cNvPr id="3145752" name="直接连接符 33"/>
          <p:cNvCxnSpPr>
            <a:cxnSpLocks/>
          </p:cNvCxnSpPr>
          <p:nvPr/>
        </p:nvCxnSpPr>
        <p:spPr>
          <a:xfrm>
            <a:off x="585594" y="3363151"/>
            <a:ext cx="989206" cy="0"/>
          </a:xfrm>
          <a:prstGeom prst="line"/>
          <a:ln w="19050">
            <a:solidFill>
              <a:srgbClr val="FD4A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894" name="矩形 36"/>
          <p:cNvSpPr/>
          <p:nvPr/>
        </p:nvSpPr>
        <p:spPr>
          <a:xfrm>
            <a:off x="495300" y="4560136"/>
            <a:ext cx="5127829" cy="617670"/>
          </a:xfrm>
          <a:prstGeom prst="rect"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cs typeface="Roboto Black" panose="02000000000000000000" charset="0"/>
              </a:rPr>
              <a:t>It serves a variety of purposes, making presentations powerful tools for convincing and teaching.</a:t>
            </a:r>
            <a:endParaRPr altLang="en-US" dirty="0" sz="1200" lang="zh-CN">
              <a:solidFill>
                <a:schemeClr val="tx1">
                  <a:lumMod val="75000"/>
                  <a:lumOff val="25000"/>
                </a:schemeClr>
              </a:solidFill>
              <a:cs typeface="Roboto Black" panose="02000000000000000000" charset="0"/>
            </a:endParaRPr>
          </a:p>
        </p:txBody>
      </p:sp>
      <p:sp>
        <p:nvSpPr>
          <p:cNvPr id="1048895" name="矩形: 圆角 37"/>
          <p:cNvSpPr/>
          <p:nvPr/>
        </p:nvSpPr>
        <p:spPr>
          <a:xfrm>
            <a:off x="587374" y="3923216"/>
            <a:ext cx="1361515" cy="430884"/>
          </a:xfrm>
          <a:prstGeom prst="roundRect">
            <a:avLst>
              <a:gd name="adj" fmla="val 50000"/>
            </a:avLst>
          </a:prstGeom>
          <a:solidFill>
            <a:srgbClr val="FD4A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sz="1600" lang="en-US">
                <a:latin typeface="+mj-ea"/>
                <a:ea typeface="+mj-ea"/>
                <a:cs typeface="Roboto Black" panose="02000000000000000000" charset="0"/>
              </a:rPr>
              <a:t>Problem</a:t>
            </a:r>
            <a:endParaRPr altLang="en-US" dirty="0" sz="1600" lang="zh-CN"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896" name="矩形: 圆角 38"/>
          <p:cNvSpPr/>
          <p:nvPr/>
        </p:nvSpPr>
        <p:spPr>
          <a:xfrm>
            <a:off x="2205430" y="3923216"/>
            <a:ext cx="1361515" cy="430884"/>
          </a:xfrm>
          <a:prstGeom prst="roundRect">
            <a:avLst>
              <a:gd name="adj" fmla="val 50000"/>
            </a:avLst>
          </a:prstGeom>
          <a:solidFill>
            <a:srgbClr val="FD4A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sz="1600" lang="en-US">
                <a:latin typeface="+mj-ea"/>
                <a:ea typeface="+mj-ea"/>
                <a:cs typeface="Roboto Black" panose="02000000000000000000" charset="0"/>
              </a:rPr>
              <a:t>Review</a:t>
            </a:r>
            <a:endParaRPr altLang="en-US" dirty="0" sz="1600" lang="zh-CN"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897" name="矩形: 圆角 39"/>
          <p:cNvSpPr/>
          <p:nvPr/>
        </p:nvSpPr>
        <p:spPr>
          <a:xfrm>
            <a:off x="3823487" y="3923216"/>
            <a:ext cx="1361515" cy="430884"/>
          </a:xfrm>
          <a:prstGeom prst="roundRect">
            <a:avLst>
              <a:gd name="adj" fmla="val 50000"/>
            </a:avLst>
          </a:prstGeom>
          <a:solidFill>
            <a:srgbClr val="FD4A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sz="1600" lang="en-US">
                <a:latin typeface="+mj-ea"/>
                <a:ea typeface="+mj-ea"/>
                <a:cs typeface="Roboto Black" panose="02000000000000000000" charset="0"/>
              </a:rPr>
              <a:t>Overview</a:t>
            </a:r>
            <a:endParaRPr altLang="en-US" dirty="0" sz="1600" lang="zh-CN"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898" name="矩形 40"/>
          <p:cNvSpPr/>
          <p:nvPr/>
        </p:nvSpPr>
        <p:spPr>
          <a:xfrm>
            <a:off x="1637740" y="3116531"/>
            <a:ext cx="4077260" cy="523220"/>
          </a:xfrm>
          <a:prstGeom prst="rect"/>
        </p:spPr>
        <p:txBody>
          <a:bodyPr wrap="square">
            <a:spAutoFit/>
          </a:bodyPr>
          <a:p>
            <a:r>
              <a:rPr altLang="en-US" dirty="0" sz="1400" lang="zh-CN">
                <a:solidFill>
                  <a:srgbClr val="434043"/>
                </a:solidFill>
                <a:latin typeface="+mj-ea"/>
                <a:ea typeface="+mj-ea"/>
                <a:cs typeface="Roboto Black" panose="02000000000000000000" charset="0"/>
              </a:rPr>
              <a:t>Making presentations powerful tools for convincing and teaching.</a:t>
            </a:r>
          </a:p>
        </p:txBody>
      </p:sp>
      <p:sp>
        <p:nvSpPr>
          <p:cNvPr id="1048899" name="矩形 41"/>
          <p:cNvSpPr/>
          <p:nvPr/>
        </p:nvSpPr>
        <p:spPr>
          <a:xfrm>
            <a:off x="484211" y="5801682"/>
            <a:ext cx="2919389" cy="338554"/>
          </a:xfrm>
          <a:prstGeom prst="rect"/>
        </p:spPr>
        <p:txBody>
          <a:bodyPr wrap="square">
            <a:spAutoFit/>
          </a:bodyPr>
          <a:p>
            <a:r>
              <a:rPr altLang="zh-CN" dirty="0" sz="1600" lang="en-US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-Speaker </a:t>
            </a:r>
            <a:r>
              <a:rPr altLang="zh-CN" dirty="0" sz="1600" lang="en-US" err="1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name:XXX</a:t>
            </a:r>
            <a:endParaRPr altLang="en-US" dirty="0" sz="1600" lang="zh-CN">
              <a:solidFill>
                <a:srgbClr val="FD4A51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900" name="矩形 42"/>
          <p:cNvSpPr/>
          <p:nvPr/>
        </p:nvSpPr>
        <p:spPr>
          <a:xfrm>
            <a:off x="10013155" y="154705"/>
            <a:ext cx="2042547" cy="646331"/>
          </a:xfrm>
          <a:prstGeom prst="rect"/>
        </p:spPr>
        <p:txBody>
          <a:bodyPr wrap="square">
            <a:spAutoFit/>
          </a:bodyPr>
          <a:p>
            <a:pPr algn="r"/>
            <a:r>
              <a:rPr altLang="zh-CN" dirty="0" lang="en-US">
                <a:solidFill>
                  <a:schemeClr val="bg1"/>
                </a:solidFill>
                <a:latin typeface="+mj-ea"/>
                <a:cs typeface="Roboto Black" panose="02000000000000000000" charset="0"/>
              </a:rPr>
              <a:t>Name Of The Section</a:t>
            </a:r>
            <a:endParaRPr altLang="en-US" dirty="0" lang="zh-CN">
              <a:solidFill>
                <a:schemeClr val="bg1"/>
              </a:solidFill>
              <a:latin typeface="+mj-ea"/>
              <a:cs typeface="Roboto Black" panose="02000000000000000000" charset="0"/>
            </a:endParaRPr>
          </a:p>
        </p:txBody>
      </p:sp>
      <p:cxnSp>
        <p:nvCxnSpPr>
          <p:cNvPr id="3145753" name="直接连接符 43"/>
          <p:cNvCxnSpPr>
            <a:cxnSpLocks/>
          </p:cNvCxnSpPr>
          <p:nvPr/>
        </p:nvCxnSpPr>
        <p:spPr>
          <a:xfrm>
            <a:off x="9210675" y="619550"/>
            <a:ext cx="1823753" cy="0"/>
          </a:xfrm>
          <a:prstGeom prst="line"/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54" name="直接连接符 45"/>
          <p:cNvCxnSpPr>
            <a:cxnSpLocks/>
          </p:cNvCxnSpPr>
          <p:nvPr/>
        </p:nvCxnSpPr>
        <p:spPr>
          <a:xfrm>
            <a:off x="-74428" y="6664750"/>
            <a:ext cx="6551428" cy="0"/>
          </a:xfrm>
          <a:prstGeom prst="line"/>
          <a:ln w="12700">
            <a:solidFill>
              <a:srgbClr val="4340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"/>
          <p:cNvGrpSpPr/>
          <p:nvPr/>
        </p:nvGrpSpPr>
        <p:grpSpPr>
          <a:xfrm>
            <a:off x="-74428" y="-4988"/>
            <a:ext cx="12266428" cy="6874327"/>
            <a:chOff x="-74428" y="-4988"/>
            <a:chExt cx="12266428" cy="6874327"/>
          </a:xfrm>
        </p:grpSpPr>
        <p:sp>
          <p:nvSpPr>
            <p:cNvPr id="1048616" name="矩形 11"/>
            <p:cNvSpPr/>
            <p:nvPr/>
          </p:nvSpPr>
          <p:spPr>
            <a:xfrm>
              <a:off x="-74428" y="-4988"/>
              <a:ext cx="12266428" cy="6862988"/>
            </a:xfrm>
            <a:prstGeom prst="rect"/>
            <a:solidFill>
              <a:srgbClr val="F5F5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617" name="Freeform 5"/>
            <p:cNvSpPr/>
            <p:nvPr/>
          </p:nvSpPr>
          <p:spPr bwMode="auto">
            <a:xfrm>
              <a:off x="9207631" y="-3174"/>
              <a:ext cx="2984368" cy="1692272"/>
            </a:xfrm>
            <a:custGeom>
              <a:avLst/>
              <a:gdLst>
                <a:gd name="T0" fmla="*/ 1761 w 1761"/>
                <a:gd name="T1" fmla="*/ 0 h 998"/>
                <a:gd name="T2" fmla="*/ 1761 w 1761"/>
                <a:gd name="T3" fmla="*/ 942 h 998"/>
                <a:gd name="T4" fmla="*/ 1214 w 1761"/>
                <a:gd name="T5" fmla="*/ 875 h 998"/>
                <a:gd name="T6" fmla="*/ 991 w 1761"/>
                <a:gd name="T7" fmla="*/ 543 h 998"/>
                <a:gd name="T8" fmla="*/ 226 w 1761"/>
                <a:gd name="T9" fmla="*/ 326 h 998"/>
                <a:gd name="T10" fmla="*/ 0 w 1761"/>
                <a:gd name="T11" fmla="*/ 0 h 998"/>
                <a:gd name="T12" fmla="*/ 1761 w 1761"/>
                <a:gd name="T13" fmla="*/ 0 h 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1" h="998">
                  <a:moveTo>
                    <a:pt x="1761" y="0"/>
                  </a:moveTo>
                  <a:cubicBezTo>
                    <a:pt x="1761" y="942"/>
                    <a:pt x="1761" y="942"/>
                    <a:pt x="1761" y="942"/>
                  </a:cubicBezTo>
                  <a:cubicBezTo>
                    <a:pt x="1594" y="979"/>
                    <a:pt x="1372" y="998"/>
                    <a:pt x="1214" y="875"/>
                  </a:cubicBezTo>
                  <a:cubicBezTo>
                    <a:pt x="1076" y="769"/>
                    <a:pt x="1123" y="662"/>
                    <a:pt x="991" y="543"/>
                  </a:cubicBezTo>
                  <a:cubicBezTo>
                    <a:pt x="769" y="343"/>
                    <a:pt x="489" y="515"/>
                    <a:pt x="226" y="326"/>
                  </a:cubicBezTo>
                  <a:cubicBezTo>
                    <a:pt x="105" y="240"/>
                    <a:pt x="39" y="115"/>
                    <a:pt x="0" y="0"/>
                  </a:cubicBezTo>
                  <a:cubicBezTo>
                    <a:pt x="587" y="0"/>
                    <a:pt x="1174" y="0"/>
                    <a:pt x="1761" y="0"/>
                  </a:cubicBezTo>
                  <a:close/>
                </a:path>
              </a:pathLst>
            </a:custGeom>
            <a:solidFill>
              <a:srgbClr val="FD4A51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618" name="Freeform 6"/>
            <p:cNvSpPr/>
            <p:nvPr/>
          </p:nvSpPr>
          <p:spPr bwMode="auto">
            <a:xfrm>
              <a:off x="9631094" y="4751615"/>
              <a:ext cx="2560905" cy="2117724"/>
            </a:xfrm>
            <a:custGeom>
              <a:avLst/>
              <a:gdLst>
                <a:gd name="T0" fmla="*/ 1879 w 1879"/>
                <a:gd name="T1" fmla="*/ 0 h 1553"/>
                <a:gd name="T2" fmla="*/ 1879 w 1879"/>
                <a:gd name="T3" fmla="*/ 1553 h 1553"/>
                <a:gd name="T4" fmla="*/ 0 w 1879"/>
                <a:gd name="T5" fmla="*/ 1553 h 1553"/>
                <a:gd name="T6" fmla="*/ 23 w 1879"/>
                <a:gd name="T7" fmla="*/ 1507 h 1553"/>
                <a:gd name="T8" fmla="*/ 348 w 1879"/>
                <a:gd name="T9" fmla="*/ 1392 h 1553"/>
                <a:gd name="T10" fmla="*/ 1361 w 1879"/>
                <a:gd name="T11" fmla="*/ 947 h 1553"/>
                <a:gd name="T12" fmla="*/ 1759 w 1879"/>
                <a:gd name="T13" fmla="*/ 86 h 1553"/>
                <a:gd name="T14" fmla="*/ 1879 w 1879"/>
                <a:gd name="T15" fmla="*/ 0 h 1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9" h="1553">
                  <a:moveTo>
                    <a:pt x="1879" y="0"/>
                  </a:moveTo>
                  <a:cubicBezTo>
                    <a:pt x="1879" y="1553"/>
                    <a:pt x="1879" y="1553"/>
                    <a:pt x="1879" y="1553"/>
                  </a:cubicBezTo>
                  <a:cubicBezTo>
                    <a:pt x="0" y="1553"/>
                    <a:pt x="0" y="1553"/>
                    <a:pt x="0" y="1553"/>
                  </a:cubicBezTo>
                  <a:cubicBezTo>
                    <a:pt x="4" y="1542"/>
                    <a:pt x="11" y="1525"/>
                    <a:pt x="23" y="1507"/>
                  </a:cubicBezTo>
                  <a:cubicBezTo>
                    <a:pt x="103" y="1389"/>
                    <a:pt x="297" y="1393"/>
                    <a:pt x="348" y="1392"/>
                  </a:cubicBezTo>
                  <a:cubicBezTo>
                    <a:pt x="586" y="1389"/>
                    <a:pt x="1130" y="1240"/>
                    <a:pt x="1361" y="947"/>
                  </a:cubicBezTo>
                  <a:cubicBezTo>
                    <a:pt x="1582" y="669"/>
                    <a:pt x="1439" y="361"/>
                    <a:pt x="1759" y="86"/>
                  </a:cubicBezTo>
                  <a:cubicBezTo>
                    <a:pt x="1806" y="45"/>
                    <a:pt x="1850" y="17"/>
                    <a:pt x="1879" y="0"/>
                  </a:cubicBezTo>
                  <a:close/>
                </a:path>
              </a:pathLst>
            </a:custGeom>
            <a:solidFill>
              <a:srgbClr val="434043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619" name="Freeform 6"/>
            <p:cNvSpPr/>
            <p:nvPr/>
          </p:nvSpPr>
          <p:spPr bwMode="auto">
            <a:xfrm>
              <a:off x="-74428" y="-4988"/>
              <a:ext cx="1457325" cy="800618"/>
            </a:xfrm>
            <a:custGeom>
              <a:avLst/>
              <a:gdLst>
                <a:gd name="T0" fmla="*/ 780 w 780"/>
                <a:gd name="T1" fmla="*/ 0 h 428"/>
                <a:gd name="T2" fmla="*/ 121 w 780"/>
                <a:gd name="T3" fmla="*/ 428 h 428"/>
                <a:gd name="T4" fmla="*/ 0 w 780"/>
                <a:gd name="T5" fmla="*/ 418 h 428"/>
                <a:gd name="T6" fmla="*/ 0 w 780"/>
                <a:gd name="T7" fmla="*/ 0 h 428"/>
                <a:gd name="T8" fmla="*/ 780 w 780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0" h="428">
                  <a:moveTo>
                    <a:pt x="780" y="0"/>
                  </a:moveTo>
                  <a:cubicBezTo>
                    <a:pt x="668" y="252"/>
                    <a:pt x="415" y="428"/>
                    <a:pt x="121" y="428"/>
                  </a:cubicBezTo>
                  <a:cubicBezTo>
                    <a:pt x="80" y="428"/>
                    <a:pt x="39" y="425"/>
                    <a:pt x="0" y="418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780" y="0"/>
                  </a:lnTo>
                  <a:close/>
                </a:path>
              </a:pathLst>
            </a:custGeom>
            <a:solidFill>
              <a:srgbClr val="FD4A51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Manrope SemiBold" charset="0"/>
              </a:endParaRPr>
            </a:p>
          </p:txBody>
        </p:sp>
        <p:sp>
          <p:nvSpPr>
            <p:cNvPr id="1048620" name="Oval 49"/>
            <p:cNvSpPr/>
            <p:nvPr/>
          </p:nvSpPr>
          <p:spPr>
            <a:xfrm>
              <a:off x="252607" y="148455"/>
              <a:ext cx="383787" cy="431800"/>
            </a:xfrm>
            <a:custGeom>
              <a:avLst/>
              <a:gdLst>
                <a:gd name="T0" fmla="*/ 8320 w 10240"/>
                <a:gd name="T1" fmla="*/ 1280 h 11520"/>
                <a:gd name="T2" fmla="*/ 8000 w 10240"/>
                <a:gd name="T3" fmla="*/ 0 h 11520"/>
                <a:gd name="T4" fmla="*/ 7680 w 10240"/>
                <a:gd name="T5" fmla="*/ 1280 h 11520"/>
                <a:gd name="T6" fmla="*/ 2560 w 10240"/>
                <a:gd name="T7" fmla="*/ 320 h 11520"/>
                <a:gd name="T8" fmla="*/ 1920 w 10240"/>
                <a:gd name="T9" fmla="*/ 320 h 11520"/>
                <a:gd name="T10" fmla="*/ 320 w 10240"/>
                <a:gd name="T11" fmla="*/ 1280 h 11520"/>
                <a:gd name="T12" fmla="*/ 0 w 10240"/>
                <a:gd name="T13" fmla="*/ 11200 h 11520"/>
                <a:gd name="T14" fmla="*/ 9920 w 10240"/>
                <a:gd name="T15" fmla="*/ 11520 h 11520"/>
                <a:gd name="T16" fmla="*/ 10240 w 10240"/>
                <a:gd name="T17" fmla="*/ 1600 h 11520"/>
                <a:gd name="T18" fmla="*/ 9600 w 10240"/>
                <a:gd name="T19" fmla="*/ 10880 h 11520"/>
                <a:gd name="T20" fmla="*/ 640 w 10240"/>
                <a:gd name="T21" fmla="*/ 3840 h 11520"/>
                <a:gd name="T22" fmla="*/ 9600 w 10240"/>
                <a:gd name="T23" fmla="*/ 10880 h 11520"/>
                <a:gd name="T24" fmla="*/ 640 w 10240"/>
                <a:gd name="T25" fmla="*/ 3200 h 11520"/>
                <a:gd name="T26" fmla="*/ 1920 w 10240"/>
                <a:gd name="T27" fmla="*/ 1920 h 11520"/>
                <a:gd name="T28" fmla="*/ 2240 w 10240"/>
                <a:gd name="T29" fmla="*/ 2560 h 11520"/>
                <a:gd name="T30" fmla="*/ 2560 w 10240"/>
                <a:gd name="T31" fmla="*/ 1920 h 11520"/>
                <a:gd name="T32" fmla="*/ 7680 w 10240"/>
                <a:gd name="T33" fmla="*/ 2240 h 11520"/>
                <a:gd name="T34" fmla="*/ 8320 w 10240"/>
                <a:gd name="T35" fmla="*/ 2240 h 11520"/>
                <a:gd name="T36" fmla="*/ 9600 w 10240"/>
                <a:gd name="T37" fmla="*/ 1920 h 11520"/>
                <a:gd name="T38" fmla="*/ 2560 w 10240"/>
                <a:gd name="T39" fmla="*/ 6080 h 11520"/>
                <a:gd name="T40" fmla="*/ 2560 w 10240"/>
                <a:gd name="T41" fmla="*/ 6720 h 11520"/>
                <a:gd name="T42" fmla="*/ 2560 w 10240"/>
                <a:gd name="T43" fmla="*/ 5440 h 11520"/>
                <a:gd name="T44" fmla="*/ 5120 w 10240"/>
                <a:gd name="T45" fmla="*/ 6080 h 11520"/>
                <a:gd name="T46" fmla="*/ 5120 w 10240"/>
                <a:gd name="T47" fmla="*/ 6720 h 11520"/>
                <a:gd name="T48" fmla="*/ 5120 w 10240"/>
                <a:gd name="T49" fmla="*/ 5440 h 11520"/>
                <a:gd name="T50" fmla="*/ 7680 w 10240"/>
                <a:gd name="T51" fmla="*/ 6080 h 11520"/>
                <a:gd name="T52" fmla="*/ 7680 w 10240"/>
                <a:gd name="T53" fmla="*/ 6720 h 11520"/>
                <a:gd name="T54" fmla="*/ 7680 w 10240"/>
                <a:gd name="T55" fmla="*/ 5440 h 11520"/>
                <a:gd name="T56" fmla="*/ 2560 w 10240"/>
                <a:gd name="T57" fmla="*/ 8320 h 11520"/>
                <a:gd name="T58" fmla="*/ 2560 w 10240"/>
                <a:gd name="T59" fmla="*/ 8960 h 11520"/>
                <a:gd name="T60" fmla="*/ 2560 w 10240"/>
                <a:gd name="T61" fmla="*/ 7680 h 11520"/>
                <a:gd name="T62" fmla="*/ 5120 w 10240"/>
                <a:gd name="T63" fmla="*/ 8320 h 11520"/>
                <a:gd name="T64" fmla="*/ 5120 w 10240"/>
                <a:gd name="T65" fmla="*/ 8960 h 11520"/>
                <a:gd name="T66" fmla="*/ 5120 w 10240"/>
                <a:gd name="T67" fmla="*/ 7680 h 11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240" h="11520">
                  <a:moveTo>
                    <a:pt x="9920" y="1280"/>
                  </a:moveTo>
                  <a:lnTo>
                    <a:pt x="8320" y="1280"/>
                  </a:lnTo>
                  <a:lnTo>
                    <a:pt x="8320" y="320"/>
                  </a:lnTo>
                  <a:cubicBezTo>
                    <a:pt x="8320" y="160"/>
                    <a:pt x="8160" y="0"/>
                    <a:pt x="8000" y="0"/>
                  </a:cubicBezTo>
                  <a:cubicBezTo>
                    <a:pt x="7840" y="0"/>
                    <a:pt x="7680" y="160"/>
                    <a:pt x="7680" y="320"/>
                  </a:cubicBezTo>
                  <a:lnTo>
                    <a:pt x="7680" y="1280"/>
                  </a:lnTo>
                  <a:lnTo>
                    <a:pt x="2560" y="1280"/>
                  </a:lnTo>
                  <a:lnTo>
                    <a:pt x="2560" y="320"/>
                  </a:lnTo>
                  <a:cubicBezTo>
                    <a:pt x="2560" y="160"/>
                    <a:pt x="2400" y="0"/>
                    <a:pt x="2240" y="0"/>
                  </a:cubicBezTo>
                  <a:cubicBezTo>
                    <a:pt x="2080" y="0"/>
                    <a:pt x="1920" y="160"/>
                    <a:pt x="1920" y="320"/>
                  </a:cubicBezTo>
                  <a:lnTo>
                    <a:pt x="1920" y="1280"/>
                  </a:lnTo>
                  <a:lnTo>
                    <a:pt x="320" y="1280"/>
                  </a:lnTo>
                  <a:cubicBezTo>
                    <a:pt x="128" y="1280"/>
                    <a:pt x="0" y="1408"/>
                    <a:pt x="0" y="1600"/>
                  </a:cubicBezTo>
                  <a:lnTo>
                    <a:pt x="0" y="11200"/>
                  </a:lnTo>
                  <a:cubicBezTo>
                    <a:pt x="0" y="11392"/>
                    <a:pt x="128" y="11520"/>
                    <a:pt x="320" y="11520"/>
                  </a:cubicBezTo>
                  <a:lnTo>
                    <a:pt x="9920" y="11520"/>
                  </a:lnTo>
                  <a:cubicBezTo>
                    <a:pt x="10112" y="11520"/>
                    <a:pt x="10240" y="11392"/>
                    <a:pt x="10240" y="11200"/>
                  </a:cubicBezTo>
                  <a:lnTo>
                    <a:pt x="10240" y="1600"/>
                  </a:lnTo>
                  <a:cubicBezTo>
                    <a:pt x="10240" y="1408"/>
                    <a:pt x="10112" y="1280"/>
                    <a:pt x="9920" y="1280"/>
                  </a:cubicBezTo>
                  <a:close/>
                  <a:moveTo>
                    <a:pt x="9600" y="10880"/>
                  </a:moveTo>
                  <a:lnTo>
                    <a:pt x="640" y="10880"/>
                  </a:lnTo>
                  <a:lnTo>
                    <a:pt x="640" y="3840"/>
                  </a:lnTo>
                  <a:lnTo>
                    <a:pt x="9600" y="3840"/>
                  </a:lnTo>
                  <a:lnTo>
                    <a:pt x="9600" y="10880"/>
                  </a:lnTo>
                  <a:close/>
                  <a:moveTo>
                    <a:pt x="9600" y="3200"/>
                  </a:moveTo>
                  <a:lnTo>
                    <a:pt x="640" y="3200"/>
                  </a:lnTo>
                  <a:lnTo>
                    <a:pt x="640" y="1920"/>
                  </a:lnTo>
                  <a:lnTo>
                    <a:pt x="1920" y="1920"/>
                  </a:lnTo>
                  <a:lnTo>
                    <a:pt x="1920" y="2240"/>
                  </a:lnTo>
                  <a:cubicBezTo>
                    <a:pt x="1920" y="2400"/>
                    <a:pt x="2080" y="2560"/>
                    <a:pt x="2240" y="2560"/>
                  </a:cubicBezTo>
                  <a:cubicBezTo>
                    <a:pt x="2400" y="2560"/>
                    <a:pt x="2560" y="2400"/>
                    <a:pt x="2560" y="2240"/>
                  </a:cubicBezTo>
                  <a:lnTo>
                    <a:pt x="2560" y="1920"/>
                  </a:lnTo>
                  <a:lnTo>
                    <a:pt x="7680" y="1920"/>
                  </a:lnTo>
                  <a:lnTo>
                    <a:pt x="7680" y="2240"/>
                  </a:lnTo>
                  <a:cubicBezTo>
                    <a:pt x="7680" y="2400"/>
                    <a:pt x="7840" y="2560"/>
                    <a:pt x="8000" y="2560"/>
                  </a:cubicBezTo>
                  <a:cubicBezTo>
                    <a:pt x="8160" y="2560"/>
                    <a:pt x="8320" y="2400"/>
                    <a:pt x="8320" y="2240"/>
                  </a:cubicBezTo>
                  <a:lnTo>
                    <a:pt x="8320" y="1920"/>
                  </a:lnTo>
                  <a:lnTo>
                    <a:pt x="9600" y="1920"/>
                  </a:lnTo>
                  <a:lnTo>
                    <a:pt x="9600" y="3200"/>
                  </a:lnTo>
                  <a:close/>
                  <a:moveTo>
                    <a:pt x="2560" y="6080"/>
                  </a:moveTo>
                  <a:close/>
                  <a:moveTo>
                    <a:pt x="1920" y="6080"/>
                  </a:moveTo>
                  <a:cubicBezTo>
                    <a:pt x="1920" y="6433"/>
                    <a:pt x="2207" y="6720"/>
                    <a:pt x="2560" y="6720"/>
                  </a:cubicBezTo>
                  <a:cubicBezTo>
                    <a:pt x="2913" y="6720"/>
                    <a:pt x="3200" y="6433"/>
                    <a:pt x="3200" y="6080"/>
                  </a:cubicBezTo>
                  <a:cubicBezTo>
                    <a:pt x="3200" y="5727"/>
                    <a:pt x="2913" y="5440"/>
                    <a:pt x="2560" y="5440"/>
                  </a:cubicBezTo>
                  <a:cubicBezTo>
                    <a:pt x="2207" y="5440"/>
                    <a:pt x="1920" y="5727"/>
                    <a:pt x="1920" y="6080"/>
                  </a:cubicBezTo>
                  <a:close/>
                  <a:moveTo>
                    <a:pt x="5120" y="6080"/>
                  </a:moveTo>
                  <a:close/>
                  <a:moveTo>
                    <a:pt x="4480" y="6080"/>
                  </a:moveTo>
                  <a:cubicBezTo>
                    <a:pt x="4480" y="6433"/>
                    <a:pt x="4767" y="6720"/>
                    <a:pt x="5120" y="6720"/>
                  </a:cubicBezTo>
                  <a:cubicBezTo>
                    <a:pt x="5473" y="6720"/>
                    <a:pt x="5760" y="6433"/>
                    <a:pt x="5760" y="6080"/>
                  </a:cubicBezTo>
                  <a:cubicBezTo>
                    <a:pt x="5760" y="5727"/>
                    <a:pt x="5473" y="5440"/>
                    <a:pt x="5120" y="5440"/>
                  </a:cubicBezTo>
                  <a:cubicBezTo>
                    <a:pt x="4767" y="5440"/>
                    <a:pt x="4480" y="5727"/>
                    <a:pt x="4480" y="6080"/>
                  </a:cubicBezTo>
                  <a:close/>
                  <a:moveTo>
                    <a:pt x="7680" y="6080"/>
                  </a:moveTo>
                  <a:close/>
                  <a:moveTo>
                    <a:pt x="7040" y="6080"/>
                  </a:moveTo>
                  <a:cubicBezTo>
                    <a:pt x="7040" y="6433"/>
                    <a:pt x="7327" y="6720"/>
                    <a:pt x="7680" y="6720"/>
                  </a:cubicBezTo>
                  <a:cubicBezTo>
                    <a:pt x="8033" y="6720"/>
                    <a:pt x="8320" y="6433"/>
                    <a:pt x="8320" y="6080"/>
                  </a:cubicBezTo>
                  <a:cubicBezTo>
                    <a:pt x="8320" y="5727"/>
                    <a:pt x="8033" y="5440"/>
                    <a:pt x="7680" y="5440"/>
                  </a:cubicBezTo>
                  <a:cubicBezTo>
                    <a:pt x="7327" y="5440"/>
                    <a:pt x="7040" y="5727"/>
                    <a:pt x="7040" y="6080"/>
                  </a:cubicBezTo>
                  <a:close/>
                  <a:moveTo>
                    <a:pt x="2560" y="8320"/>
                  </a:moveTo>
                  <a:close/>
                  <a:moveTo>
                    <a:pt x="1920" y="8320"/>
                  </a:moveTo>
                  <a:cubicBezTo>
                    <a:pt x="1920" y="8673"/>
                    <a:pt x="2207" y="8960"/>
                    <a:pt x="2560" y="8960"/>
                  </a:cubicBezTo>
                  <a:cubicBezTo>
                    <a:pt x="2913" y="8960"/>
                    <a:pt x="3200" y="8673"/>
                    <a:pt x="3200" y="8320"/>
                  </a:cubicBezTo>
                  <a:cubicBezTo>
                    <a:pt x="3200" y="7967"/>
                    <a:pt x="2913" y="7680"/>
                    <a:pt x="2560" y="7680"/>
                  </a:cubicBezTo>
                  <a:cubicBezTo>
                    <a:pt x="2207" y="7680"/>
                    <a:pt x="1920" y="7967"/>
                    <a:pt x="1920" y="8320"/>
                  </a:cubicBezTo>
                  <a:close/>
                  <a:moveTo>
                    <a:pt x="5120" y="8320"/>
                  </a:moveTo>
                  <a:close/>
                  <a:moveTo>
                    <a:pt x="4480" y="8320"/>
                  </a:moveTo>
                  <a:cubicBezTo>
                    <a:pt x="4480" y="8673"/>
                    <a:pt x="4767" y="8960"/>
                    <a:pt x="5120" y="8960"/>
                  </a:cubicBezTo>
                  <a:cubicBezTo>
                    <a:pt x="5473" y="8960"/>
                    <a:pt x="5760" y="8673"/>
                    <a:pt x="5760" y="8320"/>
                  </a:cubicBezTo>
                  <a:cubicBezTo>
                    <a:pt x="5760" y="7967"/>
                    <a:pt x="5473" y="7680"/>
                    <a:pt x="5120" y="7680"/>
                  </a:cubicBezTo>
                  <a:cubicBezTo>
                    <a:pt x="4767" y="7680"/>
                    <a:pt x="4480" y="7967"/>
                    <a:pt x="4480" y="83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lIns="91440" numCol="1" rIns="91440" rot="0" rtlCol="0" spcCol="0" spcFirstLastPara="0" tIns="45720" vert="horz" wrap="square">
              <a:noAutofit/>
            </a:bodyPr>
            <a:lstStyle>
              <a:defPPr>
                <a:defRPr lang="zh-CN"/>
              </a:defPPr>
              <a:lvl1pPr algn="l" defTabSz="914400" eaLnBrk="1" hangingPunct="1" latinLnBrk="0" marL="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621" name="矩形 42"/>
            <p:cNvSpPr/>
            <p:nvPr/>
          </p:nvSpPr>
          <p:spPr>
            <a:xfrm>
              <a:off x="10013155" y="154705"/>
              <a:ext cx="2042547" cy="646331"/>
            </a:xfrm>
            <a:prstGeom prst="rect"/>
          </p:spPr>
          <p:txBody>
            <a:bodyPr wrap="square">
              <a:spAutoFit/>
            </a:bodyPr>
            <a:p>
              <a:pPr algn="r"/>
              <a:r>
                <a:rPr altLang="zh-CN" dirty="0" lang="en-US">
                  <a:solidFill>
                    <a:schemeClr val="bg1"/>
                  </a:solidFill>
                  <a:latin typeface="+mj-ea"/>
                  <a:cs typeface="Roboto Black" panose="02000000000000000000" charset="0"/>
                </a:rPr>
                <a:t>Name Of The Section</a:t>
              </a:r>
              <a:endParaRPr altLang="en-US" dirty="0" lang="zh-CN">
                <a:solidFill>
                  <a:schemeClr val="bg1"/>
                </a:solidFill>
                <a:latin typeface="+mj-ea"/>
                <a:cs typeface="Roboto Black" panose="02000000000000000000" charset="0"/>
              </a:endParaRPr>
            </a:p>
          </p:txBody>
        </p:sp>
        <p:cxnSp>
          <p:nvCxnSpPr>
            <p:cNvPr id="3145731" name="直接连接符 43"/>
            <p:cNvCxnSpPr>
              <a:cxnSpLocks/>
            </p:cNvCxnSpPr>
            <p:nvPr/>
          </p:nvCxnSpPr>
          <p:spPr>
            <a:xfrm>
              <a:off x="10375900" y="619550"/>
              <a:ext cx="658528" cy="0"/>
            </a:xfrm>
            <a:prstGeom prst="line"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2" name="直接连接符 45"/>
            <p:cNvCxnSpPr>
              <a:cxnSpLocks/>
            </p:cNvCxnSpPr>
            <p:nvPr/>
          </p:nvCxnSpPr>
          <p:spPr>
            <a:xfrm>
              <a:off x="-74428" y="6664750"/>
              <a:ext cx="10590028" cy="0"/>
            </a:xfrm>
            <a:prstGeom prst="line"/>
            <a:ln w="12700">
              <a:solidFill>
                <a:srgbClr val="4340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组合 15"/>
          <p:cNvGrpSpPr/>
          <p:nvPr/>
        </p:nvGrpSpPr>
        <p:grpSpPr>
          <a:xfrm>
            <a:off x="832870" y="2638691"/>
            <a:ext cx="10526261" cy="2197514"/>
            <a:chOff x="832870" y="2627740"/>
            <a:chExt cx="10526261" cy="2197514"/>
          </a:xfrm>
        </p:grpSpPr>
        <p:grpSp>
          <p:nvGrpSpPr>
            <p:cNvPr id="39" name="组合 96"/>
            <p:cNvGrpSpPr/>
            <p:nvPr/>
          </p:nvGrpSpPr>
          <p:grpSpPr>
            <a:xfrm>
              <a:off x="832870" y="2627740"/>
              <a:ext cx="5084495" cy="793939"/>
              <a:chOff x="5824067" y="1237961"/>
              <a:chExt cx="5221306" cy="815302"/>
            </a:xfrm>
          </p:grpSpPr>
          <p:sp>
            <p:nvSpPr>
              <p:cNvPr id="1048622" name="Freeform 5"/>
              <p:cNvSpPr/>
              <p:nvPr/>
            </p:nvSpPr>
            <p:spPr bwMode="auto">
              <a:xfrm flipV="1">
                <a:off x="5824067" y="1244681"/>
                <a:ext cx="957612" cy="782496"/>
              </a:xfrm>
              <a:custGeom>
                <a:avLst/>
                <a:gdLst>
                  <a:gd name="T0" fmla="*/ 210 w 1398"/>
                  <a:gd name="T1" fmla="*/ 1086 h 1086"/>
                  <a:gd name="T2" fmla="*/ 0 w 1398"/>
                  <a:gd name="T3" fmla="*/ 877 h 1086"/>
                  <a:gd name="T4" fmla="*/ 0 w 1398"/>
                  <a:gd name="T5" fmla="*/ 209 h 1086"/>
                  <a:gd name="T6" fmla="*/ 210 w 1398"/>
                  <a:gd name="T7" fmla="*/ 0 h 1086"/>
                  <a:gd name="T8" fmla="*/ 793 w 1398"/>
                  <a:gd name="T9" fmla="*/ 0 h 1086"/>
                  <a:gd name="T10" fmla="*/ 975 w 1398"/>
                  <a:gd name="T11" fmla="*/ 104 h 1086"/>
                  <a:gd name="T12" fmla="*/ 1360 w 1398"/>
                  <a:gd name="T13" fmla="*/ 772 h 1086"/>
                  <a:gd name="T14" fmla="*/ 1361 w 1398"/>
                  <a:gd name="T15" fmla="*/ 981 h 1086"/>
                  <a:gd name="T16" fmla="*/ 1360 w 1398"/>
                  <a:gd name="T17" fmla="*/ 982 h 1086"/>
                  <a:gd name="T18" fmla="*/ 1179 w 1398"/>
                  <a:gd name="T19" fmla="*/ 1086 h 1086"/>
                  <a:gd name="T20" fmla="*/ 210 w 1398"/>
                  <a:gd name="T21" fmla="*/ 1086 h 10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98" h="1086">
                    <a:moveTo>
                      <a:pt x="210" y="1086"/>
                    </a:moveTo>
                    <a:cubicBezTo>
                      <a:pt x="94" y="1086"/>
                      <a:pt x="0" y="992"/>
                      <a:pt x="0" y="877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0" y="94"/>
                      <a:pt x="94" y="0"/>
                      <a:pt x="210" y="0"/>
                    </a:cubicBezTo>
                    <a:cubicBezTo>
                      <a:pt x="793" y="0"/>
                      <a:pt x="793" y="0"/>
                      <a:pt x="793" y="0"/>
                    </a:cubicBezTo>
                    <a:cubicBezTo>
                      <a:pt x="868" y="0"/>
                      <a:pt x="938" y="40"/>
                      <a:pt x="975" y="104"/>
                    </a:cubicBezTo>
                    <a:cubicBezTo>
                      <a:pt x="1360" y="772"/>
                      <a:pt x="1360" y="772"/>
                      <a:pt x="1360" y="772"/>
                    </a:cubicBezTo>
                    <a:cubicBezTo>
                      <a:pt x="1398" y="836"/>
                      <a:pt x="1398" y="916"/>
                      <a:pt x="1361" y="981"/>
                    </a:cubicBezTo>
                    <a:cubicBezTo>
                      <a:pt x="1360" y="982"/>
                      <a:pt x="1360" y="982"/>
                      <a:pt x="1360" y="982"/>
                    </a:cubicBezTo>
                    <a:cubicBezTo>
                      <a:pt x="1323" y="1046"/>
                      <a:pt x="1254" y="1086"/>
                      <a:pt x="1179" y="1086"/>
                    </a:cubicBezTo>
                    <a:lnTo>
                      <a:pt x="210" y="1086"/>
                    </a:lnTo>
                    <a:close/>
                  </a:path>
                </a:pathLst>
              </a:custGeom>
              <a:solidFill>
                <a:srgbClr val="FD4A51"/>
              </a:solidFill>
              <a:ln>
                <a:noFill/>
              </a:ln>
            </p:spPr>
            <p:txBody>
              <a:bodyPr anchor="t" anchorCtr="0" bIns="45720" compatLnSpc="1" lIns="91440" numCol="1" rIns="91440" tIns="45720" vert="horz" wrap="square"/>
              <a:p>
                <a:endParaRPr altLang="en-US" sz="1600" lang="zh-CN">
                  <a:solidFill>
                    <a:schemeClr val="tx1">
                      <a:lumMod val="75000"/>
                      <a:lumOff val="25000"/>
                    </a:schemeClr>
                  </a:solidFill>
                  <a:cs typeface="Roboto Black" panose="02000000000000000000" charset="0"/>
                </a:endParaRPr>
              </a:p>
            </p:txBody>
          </p:sp>
          <p:sp>
            <p:nvSpPr>
              <p:cNvPr id="1048623" name="矩形 98"/>
              <p:cNvSpPr/>
              <p:nvPr/>
            </p:nvSpPr>
            <p:spPr>
              <a:xfrm>
                <a:off x="5865877" y="1343542"/>
                <a:ext cx="728855" cy="537299"/>
              </a:xfrm>
              <a:prstGeom prst="rect"/>
            </p:spPr>
            <p:txBody>
              <a:bodyPr wrap="square">
                <a:spAutoFit/>
              </a:bodyPr>
              <a:p>
                <a:pPr algn="ctr"/>
                <a:r>
                  <a:rPr altLang="en-US" dirty="0" sz="2800" lang="zh-CN">
                    <a:solidFill>
                      <a:schemeClr val="bg1"/>
                    </a:solidFill>
                    <a:latin typeface="Roboto Black" panose="02000000000000000000" charset="0"/>
                    <a:ea typeface="Roboto Black" panose="02000000000000000000" charset="0"/>
                    <a:cs typeface="Roboto Black" panose="02000000000000000000" charset="0"/>
                  </a:rPr>
                  <a:t>01</a:t>
                </a:r>
              </a:p>
            </p:txBody>
          </p:sp>
          <p:sp>
            <p:nvSpPr>
              <p:cNvPr id="1048624" name="矩形 99"/>
              <p:cNvSpPr/>
              <p:nvPr/>
            </p:nvSpPr>
            <p:spPr>
              <a:xfrm>
                <a:off x="6823488" y="1237961"/>
                <a:ext cx="4221885" cy="474087"/>
              </a:xfrm>
              <a:prstGeom prst="rect"/>
            </p:spPr>
            <p:txBody>
              <a:bodyPr wrap="square">
                <a:spAutoFit/>
              </a:bodyPr>
              <a:p>
                <a:r>
                  <a:rPr altLang="zh-CN" dirty="0" sz="2400" lang="en-US">
                    <a:solidFill>
                      <a:srgbClr val="434043"/>
                    </a:solidFill>
                    <a:latin typeface="+mj-ea"/>
                    <a:ea typeface="+mj-ea"/>
                    <a:cs typeface="Roboto Black" panose="02000000000000000000" charset="0"/>
                  </a:rPr>
                  <a:t>Company Introduction</a:t>
                </a:r>
                <a:endParaRPr altLang="en-US" dirty="0" sz="2400" lang="zh-CN">
                  <a:solidFill>
                    <a:srgbClr val="434043"/>
                  </a:solidFill>
                  <a:latin typeface="+mj-ea"/>
                  <a:ea typeface="+mj-ea"/>
                  <a:cs typeface="Roboto Black" panose="02000000000000000000" charset="0"/>
                </a:endParaRPr>
              </a:p>
            </p:txBody>
          </p:sp>
          <p:sp>
            <p:nvSpPr>
              <p:cNvPr id="1048625" name="矩形 100"/>
              <p:cNvSpPr/>
              <p:nvPr/>
            </p:nvSpPr>
            <p:spPr>
              <a:xfrm>
                <a:off x="6823488" y="1737204"/>
                <a:ext cx="3952521" cy="316059"/>
              </a:xfrm>
              <a:prstGeom prst="rect"/>
            </p:spPr>
            <p:txBody>
              <a:bodyPr wrap="square">
                <a:spAutoFit/>
              </a:bodyPr>
              <a:p>
                <a:r>
                  <a:rPr altLang="en-US" dirty="0" sz="1400" lang="zh-CN">
                    <a:solidFill>
                      <a:srgbClr val="434043"/>
                    </a:solidFill>
                    <a:latin typeface="+mn-ea"/>
                    <a:cs typeface="Roboto Black" panose="02000000000000000000" charset="0"/>
                  </a:rPr>
                  <a:t>Making presentations powerful tools</a:t>
                </a:r>
              </a:p>
            </p:txBody>
          </p:sp>
        </p:grpSp>
        <p:grpSp>
          <p:nvGrpSpPr>
            <p:cNvPr id="40" name="组合 101"/>
            <p:cNvGrpSpPr/>
            <p:nvPr/>
          </p:nvGrpSpPr>
          <p:grpSpPr>
            <a:xfrm>
              <a:off x="832870" y="4023993"/>
              <a:ext cx="5084495" cy="801261"/>
              <a:chOff x="5824067" y="1237961"/>
              <a:chExt cx="5221306" cy="822821"/>
            </a:xfrm>
          </p:grpSpPr>
          <p:sp>
            <p:nvSpPr>
              <p:cNvPr id="1048626" name="Freeform 5"/>
              <p:cNvSpPr/>
              <p:nvPr/>
            </p:nvSpPr>
            <p:spPr bwMode="auto">
              <a:xfrm flipV="1">
                <a:off x="5824067" y="1244681"/>
                <a:ext cx="957612" cy="782496"/>
              </a:xfrm>
              <a:custGeom>
                <a:avLst/>
                <a:gdLst>
                  <a:gd name="T0" fmla="*/ 210 w 1398"/>
                  <a:gd name="T1" fmla="*/ 1086 h 1086"/>
                  <a:gd name="T2" fmla="*/ 0 w 1398"/>
                  <a:gd name="T3" fmla="*/ 877 h 1086"/>
                  <a:gd name="T4" fmla="*/ 0 w 1398"/>
                  <a:gd name="T5" fmla="*/ 209 h 1086"/>
                  <a:gd name="T6" fmla="*/ 210 w 1398"/>
                  <a:gd name="T7" fmla="*/ 0 h 1086"/>
                  <a:gd name="T8" fmla="*/ 793 w 1398"/>
                  <a:gd name="T9" fmla="*/ 0 h 1086"/>
                  <a:gd name="T10" fmla="*/ 975 w 1398"/>
                  <a:gd name="T11" fmla="*/ 104 h 1086"/>
                  <a:gd name="T12" fmla="*/ 1360 w 1398"/>
                  <a:gd name="T13" fmla="*/ 772 h 1086"/>
                  <a:gd name="T14" fmla="*/ 1361 w 1398"/>
                  <a:gd name="T15" fmla="*/ 981 h 1086"/>
                  <a:gd name="T16" fmla="*/ 1360 w 1398"/>
                  <a:gd name="T17" fmla="*/ 982 h 1086"/>
                  <a:gd name="T18" fmla="*/ 1179 w 1398"/>
                  <a:gd name="T19" fmla="*/ 1086 h 1086"/>
                  <a:gd name="T20" fmla="*/ 210 w 1398"/>
                  <a:gd name="T21" fmla="*/ 1086 h 10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98" h="1086">
                    <a:moveTo>
                      <a:pt x="210" y="1086"/>
                    </a:moveTo>
                    <a:cubicBezTo>
                      <a:pt x="94" y="1086"/>
                      <a:pt x="0" y="992"/>
                      <a:pt x="0" y="877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0" y="94"/>
                      <a:pt x="94" y="0"/>
                      <a:pt x="210" y="0"/>
                    </a:cubicBezTo>
                    <a:cubicBezTo>
                      <a:pt x="793" y="0"/>
                      <a:pt x="793" y="0"/>
                      <a:pt x="793" y="0"/>
                    </a:cubicBezTo>
                    <a:cubicBezTo>
                      <a:pt x="868" y="0"/>
                      <a:pt x="938" y="40"/>
                      <a:pt x="975" y="104"/>
                    </a:cubicBezTo>
                    <a:cubicBezTo>
                      <a:pt x="1360" y="772"/>
                      <a:pt x="1360" y="772"/>
                      <a:pt x="1360" y="772"/>
                    </a:cubicBezTo>
                    <a:cubicBezTo>
                      <a:pt x="1398" y="836"/>
                      <a:pt x="1398" y="916"/>
                      <a:pt x="1361" y="981"/>
                    </a:cubicBezTo>
                    <a:cubicBezTo>
                      <a:pt x="1360" y="982"/>
                      <a:pt x="1360" y="982"/>
                      <a:pt x="1360" y="982"/>
                    </a:cubicBezTo>
                    <a:cubicBezTo>
                      <a:pt x="1323" y="1046"/>
                      <a:pt x="1254" y="1086"/>
                      <a:pt x="1179" y="1086"/>
                    </a:cubicBezTo>
                    <a:lnTo>
                      <a:pt x="210" y="1086"/>
                    </a:lnTo>
                    <a:close/>
                  </a:path>
                </a:pathLst>
              </a:custGeom>
              <a:solidFill>
                <a:srgbClr val="FD4A51"/>
              </a:solidFill>
              <a:ln>
                <a:noFill/>
              </a:ln>
            </p:spPr>
            <p:txBody>
              <a:bodyPr anchor="t" anchorCtr="0" bIns="45720" compatLnSpc="1" lIns="91440" numCol="1" rIns="91440" tIns="45720" vert="horz" wrap="square"/>
              <a:p>
                <a:endParaRPr altLang="en-US" sz="1600" lang="zh-CN">
                  <a:solidFill>
                    <a:schemeClr val="tx1">
                      <a:lumMod val="75000"/>
                      <a:lumOff val="25000"/>
                    </a:schemeClr>
                  </a:solidFill>
                  <a:cs typeface="Roboto Black" panose="02000000000000000000" charset="0"/>
                </a:endParaRPr>
              </a:p>
            </p:txBody>
          </p:sp>
          <p:sp>
            <p:nvSpPr>
              <p:cNvPr id="1048627" name="矩形 103"/>
              <p:cNvSpPr/>
              <p:nvPr/>
            </p:nvSpPr>
            <p:spPr>
              <a:xfrm>
                <a:off x="5865877" y="1343542"/>
                <a:ext cx="728855" cy="537299"/>
              </a:xfrm>
              <a:prstGeom prst="rect"/>
            </p:spPr>
            <p:txBody>
              <a:bodyPr wrap="square">
                <a:spAutoFit/>
              </a:bodyPr>
              <a:p>
                <a:pPr algn="ctr"/>
                <a:r>
                  <a:rPr altLang="en-US" dirty="0" sz="2800" lang="zh-CN">
                    <a:solidFill>
                      <a:schemeClr val="bg1"/>
                    </a:solidFill>
                    <a:latin typeface="Roboto Black" panose="02000000000000000000" charset="0"/>
                    <a:ea typeface="Roboto Black" panose="02000000000000000000" charset="0"/>
                    <a:cs typeface="Roboto Black" panose="02000000000000000000" charset="0"/>
                  </a:rPr>
                  <a:t>0</a:t>
                </a:r>
                <a:r>
                  <a:rPr altLang="zh-CN" dirty="0" sz="2800" lang="en-US">
                    <a:solidFill>
                      <a:schemeClr val="bg1"/>
                    </a:solidFill>
                    <a:latin typeface="Roboto Black" panose="02000000000000000000" charset="0"/>
                    <a:ea typeface="Roboto Black" panose="02000000000000000000" charset="0"/>
                    <a:cs typeface="Roboto Black" panose="02000000000000000000" charset="0"/>
                  </a:rPr>
                  <a:t>3</a:t>
                </a:r>
                <a:endParaRPr altLang="en-US" dirty="0" sz="2800" lang="zh-CN">
                  <a:solidFill>
                    <a:schemeClr val="bg1"/>
                  </a:solidFill>
                  <a:latin typeface="Roboto Black" panose="02000000000000000000" charset="0"/>
                  <a:ea typeface="Roboto Black" panose="02000000000000000000" charset="0"/>
                  <a:cs typeface="Roboto Black" panose="02000000000000000000" charset="0"/>
                </a:endParaRPr>
              </a:p>
            </p:txBody>
          </p:sp>
          <p:sp>
            <p:nvSpPr>
              <p:cNvPr id="1048628" name="矩形 104"/>
              <p:cNvSpPr/>
              <p:nvPr/>
            </p:nvSpPr>
            <p:spPr>
              <a:xfrm>
                <a:off x="6823488" y="1237961"/>
                <a:ext cx="4221885" cy="474088"/>
              </a:xfrm>
              <a:prstGeom prst="rect"/>
            </p:spPr>
            <p:txBody>
              <a:bodyPr wrap="square">
                <a:spAutoFit/>
              </a:bodyPr>
              <a:p>
                <a:r>
                  <a:rPr altLang="zh-CN" dirty="0" sz="2400" lang="en-US">
                    <a:solidFill>
                      <a:srgbClr val="434043"/>
                    </a:solidFill>
                    <a:latin typeface="+mj-ea"/>
                    <a:ea typeface="+mj-ea"/>
                    <a:cs typeface="Roboto Black" panose="02000000000000000000" charset="0"/>
                  </a:rPr>
                  <a:t>Current Status</a:t>
                </a:r>
                <a:endParaRPr altLang="en-US" dirty="0" sz="2400" lang="zh-CN">
                  <a:solidFill>
                    <a:srgbClr val="434043"/>
                  </a:solidFill>
                  <a:latin typeface="+mj-ea"/>
                  <a:ea typeface="+mj-ea"/>
                  <a:cs typeface="Roboto Black" panose="02000000000000000000" charset="0"/>
                </a:endParaRPr>
              </a:p>
            </p:txBody>
          </p:sp>
          <p:sp>
            <p:nvSpPr>
              <p:cNvPr id="1048629" name="矩形 105"/>
              <p:cNvSpPr/>
              <p:nvPr/>
            </p:nvSpPr>
            <p:spPr>
              <a:xfrm>
                <a:off x="6823488" y="1737204"/>
                <a:ext cx="3952521" cy="323578"/>
              </a:xfrm>
              <a:prstGeom prst="rect"/>
            </p:spPr>
            <p:txBody>
              <a:bodyPr wrap="square">
                <a:spAutoFit/>
              </a:bodyPr>
              <a:p>
                <a:r>
                  <a:rPr altLang="en-US" dirty="0" sz="1400" lang="zh-CN">
                    <a:solidFill>
                      <a:srgbClr val="434043"/>
                    </a:solidFill>
                    <a:latin typeface="+mn-ea"/>
                    <a:cs typeface="Roboto Black" panose="02000000000000000000" charset="0"/>
                  </a:rPr>
                  <a:t>Making presentations powerful tools</a:t>
                </a:r>
              </a:p>
            </p:txBody>
          </p:sp>
        </p:grpSp>
        <p:grpSp>
          <p:nvGrpSpPr>
            <p:cNvPr id="41" name="组合 106"/>
            <p:cNvGrpSpPr/>
            <p:nvPr/>
          </p:nvGrpSpPr>
          <p:grpSpPr>
            <a:xfrm>
              <a:off x="6274636" y="2627740"/>
              <a:ext cx="5084495" cy="801261"/>
              <a:chOff x="5824067" y="1237961"/>
              <a:chExt cx="5221306" cy="822821"/>
            </a:xfrm>
          </p:grpSpPr>
          <p:sp>
            <p:nvSpPr>
              <p:cNvPr id="1048630" name="Freeform 5"/>
              <p:cNvSpPr/>
              <p:nvPr/>
            </p:nvSpPr>
            <p:spPr bwMode="auto">
              <a:xfrm flipV="1">
                <a:off x="5824067" y="1244681"/>
                <a:ext cx="957612" cy="782496"/>
              </a:xfrm>
              <a:custGeom>
                <a:avLst/>
                <a:gdLst>
                  <a:gd name="T0" fmla="*/ 210 w 1398"/>
                  <a:gd name="T1" fmla="*/ 1086 h 1086"/>
                  <a:gd name="T2" fmla="*/ 0 w 1398"/>
                  <a:gd name="T3" fmla="*/ 877 h 1086"/>
                  <a:gd name="T4" fmla="*/ 0 w 1398"/>
                  <a:gd name="T5" fmla="*/ 209 h 1086"/>
                  <a:gd name="T6" fmla="*/ 210 w 1398"/>
                  <a:gd name="T7" fmla="*/ 0 h 1086"/>
                  <a:gd name="T8" fmla="*/ 793 w 1398"/>
                  <a:gd name="T9" fmla="*/ 0 h 1086"/>
                  <a:gd name="T10" fmla="*/ 975 w 1398"/>
                  <a:gd name="T11" fmla="*/ 104 h 1086"/>
                  <a:gd name="T12" fmla="*/ 1360 w 1398"/>
                  <a:gd name="T13" fmla="*/ 772 h 1086"/>
                  <a:gd name="T14" fmla="*/ 1361 w 1398"/>
                  <a:gd name="T15" fmla="*/ 981 h 1086"/>
                  <a:gd name="T16" fmla="*/ 1360 w 1398"/>
                  <a:gd name="T17" fmla="*/ 982 h 1086"/>
                  <a:gd name="T18" fmla="*/ 1179 w 1398"/>
                  <a:gd name="T19" fmla="*/ 1086 h 1086"/>
                  <a:gd name="T20" fmla="*/ 210 w 1398"/>
                  <a:gd name="T21" fmla="*/ 1086 h 10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98" h="1086">
                    <a:moveTo>
                      <a:pt x="210" y="1086"/>
                    </a:moveTo>
                    <a:cubicBezTo>
                      <a:pt x="94" y="1086"/>
                      <a:pt x="0" y="992"/>
                      <a:pt x="0" y="877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0" y="94"/>
                      <a:pt x="94" y="0"/>
                      <a:pt x="210" y="0"/>
                    </a:cubicBezTo>
                    <a:cubicBezTo>
                      <a:pt x="793" y="0"/>
                      <a:pt x="793" y="0"/>
                      <a:pt x="793" y="0"/>
                    </a:cubicBezTo>
                    <a:cubicBezTo>
                      <a:pt x="868" y="0"/>
                      <a:pt x="938" y="40"/>
                      <a:pt x="975" y="104"/>
                    </a:cubicBezTo>
                    <a:cubicBezTo>
                      <a:pt x="1360" y="772"/>
                      <a:pt x="1360" y="772"/>
                      <a:pt x="1360" y="772"/>
                    </a:cubicBezTo>
                    <a:cubicBezTo>
                      <a:pt x="1398" y="836"/>
                      <a:pt x="1398" y="916"/>
                      <a:pt x="1361" y="981"/>
                    </a:cubicBezTo>
                    <a:cubicBezTo>
                      <a:pt x="1360" y="982"/>
                      <a:pt x="1360" y="982"/>
                      <a:pt x="1360" y="982"/>
                    </a:cubicBezTo>
                    <a:cubicBezTo>
                      <a:pt x="1323" y="1046"/>
                      <a:pt x="1254" y="1086"/>
                      <a:pt x="1179" y="1086"/>
                    </a:cubicBezTo>
                    <a:lnTo>
                      <a:pt x="210" y="1086"/>
                    </a:lnTo>
                    <a:close/>
                  </a:path>
                </a:pathLst>
              </a:custGeom>
              <a:solidFill>
                <a:srgbClr val="FD4A51"/>
              </a:solidFill>
              <a:ln>
                <a:noFill/>
              </a:ln>
            </p:spPr>
            <p:txBody>
              <a:bodyPr anchor="t" anchorCtr="0" bIns="45720" compatLnSpc="1" lIns="91440" numCol="1" rIns="91440" tIns="45720" vert="horz" wrap="square"/>
              <a:p>
                <a:endParaRPr altLang="en-US" sz="1600" lang="zh-CN">
                  <a:solidFill>
                    <a:schemeClr val="tx1">
                      <a:lumMod val="75000"/>
                      <a:lumOff val="25000"/>
                    </a:schemeClr>
                  </a:solidFill>
                  <a:cs typeface="Roboto Black" panose="02000000000000000000" charset="0"/>
                </a:endParaRPr>
              </a:p>
            </p:txBody>
          </p:sp>
          <p:sp>
            <p:nvSpPr>
              <p:cNvPr id="1048631" name="矩形 108"/>
              <p:cNvSpPr/>
              <p:nvPr/>
            </p:nvSpPr>
            <p:spPr>
              <a:xfrm>
                <a:off x="5865877" y="1343542"/>
                <a:ext cx="728855" cy="537299"/>
              </a:xfrm>
              <a:prstGeom prst="rect"/>
            </p:spPr>
            <p:txBody>
              <a:bodyPr wrap="square">
                <a:spAutoFit/>
              </a:bodyPr>
              <a:p>
                <a:pPr algn="ctr"/>
                <a:r>
                  <a:rPr altLang="en-US" dirty="0" sz="2800" lang="zh-CN">
                    <a:solidFill>
                      <a:schemeClr val="bg1"/>
                    </a:solidFill>
                    <a:latin typeface="Roboto Black" panose="02000000000000000000" charset="0"/>
                    <a:ea typeface="Roboto Black" panose="02000000000000000000" charset="0"/>
                    <a:cs typeface="Roboto Black" panose="02000000000000000000" charset="0"/>
                  </a:rPr>
                  <a:t>0</a:t>
                </a:r>
                <a:r>
                  <a:rPr altLang="zh-CN" dirty="0" sz="2800" lang="en-US">
                    <a:solidFill>
                      <a:schemeClr val="bg1"/>
                    </a:solidFill>
                    <a:latin typeface="Roboto Black" panose="02000000000000000000" charset="0"/>
                    <a:ea typeface="Roboto Black" panose="02000000000000000000" charset="0"/>
                    <a:cs typeface="Roboto Black" panose="02000000000000000000" charset="0"/>
                  </a:rPr>
                  <a:t>2</a:t>
                </a:r>
                <a:endParaRPr altLang="en-US" dirty="0" sz="2800" lang="zh-CN">
                  <a:solidFill>
                    <a:schemeClr val="bg1"/>
                  </a:solidFill>
                  <a:latin typeface="Roboto Black" panose="02000000000000000000" charset="0"/>
                  <a:ea typeface="Roboto Black" panose="02000000000000000000" charset="0"/>
                  <a:cs typeface="Roboto Black" panose="02000000000000000000" charset="0"/>
                </a:endParaRPr>
              </a:p>
            </p:txBody>
          </p:sp>
          <p:sp>
            <p:nvSpPr>
              <p:cNvPr id="1048632" name="矩形 109"/>
              <p:cNvSpPr/>
              <p:nvPr/>
            </p:nvSpPr>
            <p:spPr>
              <a:xfrm>
                <a:off x="6823488" y="1237961"/>
                <a:ext cx="4221885" cy="474088"/>
              </a:xfrm>
              <a:prstGeom prst="rect"/>
            </p:spPr>
            <p:txBody>
              <a:bodyPr wrap="square">
                <a:spAutoFit/>
              </a:bodyPr>
              <a:p>
                <a:r>
                  <a:rPr altLang="zh-CN" dirty="0" sz="2400" lang="en-US">
                    <a:solidFill>
                      <a:srgbClr val="434043"/>
                    </a:solidFill>
                    <a:latin typeface="+mj-ea"/>
                    <a:ea typeface="+mj-ea"/>
                    <a:cs typeface="Roboto Black" panose="02000000000000000000" charset="0"/>
                  </a:rPr>
                  <a:t>Team Introduction</a:t>
                </a:r>
                <a:endParaRPr altLang="en-US" dirty="0" sz="2400" lang="zh-CN">
                  <a:solidFill>
                    <a:srgbClr val="434043"/>
                  </a:solidFill>
                  <a:latin typeface="+mj-ea"/>
                  <a:ea typeface="+mj-ea"/>
                  <a:cs typeface="Roboto Black" panose="02000000000000000000" charset="0"/>
                </a:endParaRPr>
              </a:p>
            </p:txBody>
          </p:sp>
          <p:sp>
            <p:nvSpPr>
              <p:cNvPr id="1048633" name="矩形 110"/>
              <p:cNvSpPr/>
              <p:nvPr/>
            </p:nvSpPr>
            <p:spPr>
              <a:xfrm>
                <a:off x="6823488" y="1737204"/>
                <a:ext cx="3952521" cy="323578"/>
              </a:xfrm>
              <a:prstGeom prst="rect"/>
            </p:spPr>
            <p:txBody>
              <a:bodyPr wrap="square">
                <a:spAutoFit/>
              </a:bodyPr>
              <a:p>
                <a:r>
                  <a:rPr altLang="en-US" dirty="0" sz="1400" lang="zh-CN">
                    <a:solidFill>
                      <a:srgbClr val="434043"/>
                    </a:solidFill>
                    <a:latin typeface="+mn-ea"/>
                    <a:cs typeface="Roboto Black" panose="02000000000000000000" charset="0"/>
                  </a:rPr>
                  <a:t>Making presentations powerful tools</a:t>
                </a:r>
              </a:p>
            </p:txBody>
          </p:sp>
        </p:grpSp>
        <p:grpSp>
          <p:nvGrpSpPr>
            <p:cNvPr id="42" name="组合 111"/>
            <p:cNvGrpSpPr/>
            <p:nvPr/>
          </p:nvGrpSpPr>
          <p:grpSpPr>
            <a:xfrm>
              <a:off x="6274636" y="4023993"/>
              <a:ext cx="5084495" cy="801261"/>
              <a:chOff x="5824067" y="1237961"/>
              <a:chExt cx="5221306" cy="822821"/>
            </a:xfrm>
          </p:grpSpPr>
          <p:sp>
            <p:nvSpPr>
              <p:cNvPr id="1048634" name="Freeform 5"/>
              <p:cNvSpPr/>
              <p:nvPr/>
            </p:nvSpPr>
            <p:spPr bwMode="auto">
              <a:xfrm flipV="1">
                <a:off x="5824067" y="1244681"/>
                <a:ext cx="957612" cy="782496"/>
              </a:xfrm>
              <a:custGeom>
                <a:avLst/>
                <a:gdLst>
                  <a:gd name="T0" fmla="*/ 210 w 1398"/>
                  <a:gd name="T1" fmla="*/ 1086 h 1086"/>
                  <a:gd name="T2" fmla="*/ 0 w 1398"/>
                  <a:gd name="T3" fmla="*/ 877 h 1086"/>
                  <a:gd name="T4" fmla="*/ 0 w 1398"/>
                  <a:gd name="T5" fmla="*/ 209 h 1086"/>
                  <a:gd name="T6" fmla="*/ 210 w 1398"/>
                  <a:gd name="T7" fmla="*/ 0 h 1086"/>
                  <a:gd name="T8" fmla="*/ 793 w 1398"/>
                  <a:gd name="T9" fmla="*/ 0 h 1086"/>
                  <a:gd name="T10" fmla="*/ 975 w 1398"/>
                  <a:gd name="T11" fmla="*/ 104 h 1086"/>
                  <a:gd name="T12" fmla="*/ 1360 w 1398"/>
                  <a:gd name="T13" fmla="*/ 772 h 1086"/>
                  <a:gd name="T14" fmla="*/ 1361 w 1398"/>
                  <a:gd name="T15" fmla="*/ 981 h 1086"/>
                  <a:gd name="T16" fmla="*/ 1360 w 1398"/>
                  <a:gd name="T17" fmla="*/ 982 h 1086"/>
                  <a:gd name="T18" fmla="*/ 1179 w 1398"/>
                  <a:gd name="T19" fmla="*/ 1086 h 1086"/>
                  <a:gd name="T20" fmla="*/ 210 w 1398"/>
                  <a:gd name="T21" fmla="*/ 1086 h 10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98" h="1086">
                    <a:moveTo>
                      <a:pt x="210" y="1086"/>
                    </a:moveTo>
                    <a:cubicBezTo>
                      <a:pt x="94" y="1086"/>
                      <a:pt x="0" y="992"/>
                      <a:pt x="0" y="877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0" y="94"/>
                      <a:pt x="94" y="0"/>
                      <a:pt x="210" y="0"/>
                    </a:cubicBezTo>
                    <a:cubicBezTo>
                      <a:pt x="793" y="0"/>
                      <a:pt x="793" y="0"/>
                      <a:pt x="793" y="0"/>
                    </a:cubicBezTo>
                    <a:cubicBezTo>
                      <a:pt x="868" y="0"/>
                      <a:pt x="938" y="40"/>
                      <a:pt x="975" y="104"/>
                    </a:cubicBezTo>
                    <a:cubicBezTo>
                      <a:pt x="1360" y="772"/>
                      <a:pt x="1360" y="772"/>
                      <a:pt x="1360" y="772"/>
                    </a:cubicBezTo>
                    <a:cubicBezTo>
                      <a:pt x="1398" y="836"/>
                      <a:pt x="1398" y="916"/>
                      <a:pt x="1361" y="981"/>
                    </a:cubicBezTo>
                    <a:cubicBezTo>
                      <a:pt x="1360" y="982"/>
                      <a:pt x="1360" y="982"/>
                      <a:pt x="1360" y="982"/>
                    </a:cubicBezTo>
                    <a:cubicBezTo>
                      <a:pt x="1323" y="1046"/>
                      <a:pt x="1254" y="1086"/>
                      <a:pt x="1179" y="1086"/>
                    </a:cubicBezTo>
                    <a:lnTo>
                      <a:pt x="210" y="1086"/>
                    </a:lnTo>
                    <a:close/>
                  </a:path>
                </a:pathLst>
              </a:custGeom>
              <a:solidFill>
                <a:srgbClr val="FD4A51"/>
              </a:solidFill>
              <a:ln>
                <a:noFill/>
              </a:ln>
            </p:spPr>
            <p:txBody>
              <a:bodyPr anchor="t" anchorCtr="0" bIns="45720" compatLnSpc="1" lIns="91440" numCol="1" rIns="91440" tIns="45720" vert="horz" wrap="square"/>
              <a:p>
                <a:endParaRPr altLang="en-US" sz="1600" lang="zh-CN">
                  <a:solidFill>
                    <a:schemeClr val="tx1">
                      <a:lumMod val="75000"/>
                      <a:lumOff val="25000"/>
                    </a:schemeClr>
                  </a:solidFill>
                  <a:cs typeface="Roboto Black" panose="02000000000000000000" charset="0"/>
                </a:endParaRPr>
              </a:p>
            </p:txBody>
          </p:sp>
          <p:sp>
            <p:nvSpPr>
              <p:cNvPr id="1048635" name="矩形 113"/>
              <p:cNvSpPr/>
              <p:nvPr/>
            </p:nvSpPr>
            <p:spPr>
              <a:xfrm>
                <a:off x="5865877" y="1343542"/>
                <a:ext cx="728855" cy="537299"/>
              </a:xfrm>
              <a:prstGeom prst="rect"/>
            </p:spPr>
            <p:txBody>
              <a:bodyPr wrap="square">
                <a:spAutoFit/>
              </a:bodyPr>
              <a:p>
                <a:pPr algn="ctr"/>
                <a:r>
                  <a:rPr altLang="en-US" dirty="0" sz="2800" lang="zh-CN">
                    <a:solidFill>
                      <a:schemeClr val="bg1"/>
                    </a:solidFill>
                    <a:latin typeface="Roboto Black" panose="02000000000000000000" charset="0"/>
                    <a:ea typeface="Roboto Black" panose="02000000000000000000" charset="0"/>
                    <a:cs typeface="Roboto Black" panose="02000000000000000000" charset="0"/>
                  </a:rPr>
                  <a:t>0</a:t>
                </a:r>
                <a:r>
                  <a:rPr altLang="zh-CN" dirty="0" sz="2800" lang="en-US">
                    <a:solidFill>
                      <a:schemeClr val="bg1"/>
                    </a:solidFill>
                    <a:latin typeface="Roboto Black" panose="02000000000000000000" charset="0"/>
                    <a:ea typeface="Roboto Black" panose="02000000000000000000" charset="0"/>
                    <a:cs typeface="Roboto Black" panose="02000000000000000000" charset="0"/>
                  </a:rPr>
                  <a:t>4</a:t>
                </a:r>
                <a:endParaRPr altLang="en-US" dirty="0" sz="2800" lang="zh-CN">
                  <a:solidFill>
                    <a:schemeClr val="bg1"/>
                  </a:solidFill>
                  <a:latin typeface="Roboto Black" panose="02000000000000000000" charset="0"/>
                  <a:ea typeface="Roboto Black" panose="02000000000000000000" charset="0"/>
                  <a:cs typeface="Roboto Black" panose="02000000000000000000" charset="0"/>
                </a:endParaRPr>
              </a:p>
            </p:txBody>
          </p:sp>
          <p:sp>
            <p:nvSpPr>
              <p:cNvPr id="1048636" name="矩形 114"/>
              <p:cNvSpPr/>
              <p:nvPr/>
            </p:nvSpPr>
            <p:spPr>
              <a:xfrm>
                <a:off x="6823488" y="1237961"/>
                <a:ext cx="4221885" cy="474088"/>
              </a:xfrm>
              <a:prstGeom prst="rect"/>
            </p:spPr>
            <p:txBody>
              <a:bodyPr wrap="square">
                <a:spAutoFit/>
              </a:bodyPr>
              <a:p>
                <a:r>
                  <a:rPr altLang="zh-CN" dirty="0" sz="2400" lang="en-US">
                    <a:solidFill>
                      <a:srgbClr val="434043"/>
                    </a:solidFill>
                    <a:latin typeface="+mj-ea"/>
                    <a:ea typeface="+mj-ea"/>
                    <a:cs typeface="Roboto Black" panose="02000000000000000000" charset="0"/>
                  </a:rPr>
                  <a:t>Financial Forecasts</a:t>
                </a:r>
                <a:endParaRPr altLang="en-US" dirty="0" sz="2400" lang="zh-CN">
                  <a:solidFill>
                    <a:srgbClr val="434043"/>
                  </a:solidFill>
                  <a:latin typeface="+mj-ea"/>
                  <a:ea typeface="+mj-ea"/>
                  <a:cs typeface="Roboto Black" panose="02000000000000000000" charset="0"/>
                </a:endParaRPr>
              </a:p>
            </p:txBody>
          </p:sp>
          <p:sp>
            <p:nvSpPr>
              <p:cNvPr id="1048637" name="矩形 115"/>
              <p:cNvSpPr/>
              <p:nvPr/>
            </p:nvSpPr>
            <p:spPr>
              <a:xfrm>
                <a:off x="6823488" y="1737204"/>
                <a:ext cx="3952521" cy="323578"/>
              </a:xfrm>
              <a:prstGeom prst="rect"/>
            </p:spPr>
            <p:txBody>
              <a:bodyPr wrap="square">
                <a:spAutoFit/>
              </a:bodyPr>
              <a:p>
                <a:r>
                  <a:rPr altLang="en-US" dirty="0" sz="1400" lang="zh-CN">
                    <a:solidFill>
                      <a:srgbClr val="434043"/>
                    </a:solidFill>
                    <a:latin typeface="+mn-ea"/>
                    <a:cs typeface="Roboto Black" panose="02000000000000000000" charset="0"/>
                  </a:rPr>
                  <a:t>Making presentations powerful tools</a:t>
                </a:r>
              </a:p>
            </p:txBody>
          </p:sp>
        </p:grpSp>
      </p:grpSp>
      <p:sp>
        <p:nvSpPr>
          <p:cNvPr id="1048638" name="矩形 12"/>
          <p:cNvSpPr/>
          <p:nvPr/>
        </p:nvSpPr>
        <p:spPr>
          <a:xfrm>
            <a:off x="1949540" y="683020"/>
            <a:ext cx="8218493" cy="1399540"/>
          </a:xfrm>
          <a:prstGeom prst="rect"/>
        </p:spPr>
        <p:txBody>
          <a:bodyPr wrap="square">
            <a:spAutoFit/>
          </a:bodyPr>
          <a:p>
            <a:pPr algn="ctr"/>
            <a:r>
              <a:rPr altLang="zh-CN" dirty="0" sz="8800" lang="en-US">
                <a:solidFill>
                  <a:srgbClr val="EAEAF2"/>
                </a:solidFill>
                <a:latin typeface="+mj-ea"/>
                <a:ea typeface="+mj-ea"/>
                <a:cs typeface="Roboto Black" panose="02000000000000000000" charset="0"/>
              </a:rPr>
              <a:t>CONTENTS</a:t>
            </a:r>
            <a:endParaRPr altLang="en-US" dirty="0" sz="8800" lang="zh-CN">
              <a:solidFill>
                <a:srgbClr val="EAEAF2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639" name="矩形 116"/>
          <p:cNvSpPr/>
          <p:nvPr/>
        </p:nvSpPr>
        <p:spPr>
          <a:xfrm>
            <a:off x="1844644" y="1149804"/>
            <a:ext cx="8428285" cy="891541"/>
          </a:xfrm>
          <a:prstGeom prst="rect"/>
        </p:spPr>
        <p:txBody>
          <a:bodyPr wrap="square">
            <a:spAutoFit/>
          </a:bodyPr>
          <a:p>
            <a:pPr algn="ctr"/>
            <a:r>
              <a:rPr altLang="zh-CN" dirty="0" sz="5400" lang="en-US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TABLE OF CONTENTS</a:t>
            </a:r>
            <a:endParaRPr altLang="en-US" dirty="0" sz="5400" lang="zh-CN">
              <a:solidFill>
                <a:srgbClr val="FD4A51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640" name="矩形 13"/>
          <p:cNvSpPr/>
          <p:nvPr/>
        </p:nvSpPr>
        <p:spPr>
          <a:xfrm>
            <a:off x="212484" y="5431217"/>
            <a:ext cx="8218493" cy="1285240"/>
          </a:xfrm>
          <a:prstGeom prst="rect"/>
        </p:spPr>
        <p:txBody>
          <a:bodyPr wrap="square">
            <a:spAutoFit/>
          </a:bodyPr>
          <a:p>
            <a:pPr algn="dist"/>
            <a:r>
              <a:rPr altLang="en-US" dirty="0" sz="8000" lang="zh-CN">
                <a:solidFill>
                  <a:srgbClr val="EAEAF2"/>
                </a:solidFill>
                <a:latin typeface="+mj-ea"/>
                <a:cs typeface="Roboto Black" panose="02000000000000000000" charset="0"/>
              </a:rPr>
              <a:t>WPS OFFICE</a:t>
            </a:r>
          </a:p>
        </p:txBody>
      </p:sp>
      <p:grpSp>
        <p:nvGrpSpPr>
          <p:cNvPr id="43" name="组合 117"/>
          <p:cNvGrpSpPr/>
          <p:nvPr/>
        </p:nvGrpSpPr>
        <p:grpSpPr>
          <a:xfrm>
            <a:off x="8717889" y="5841495"/>
            <a:ext cx="2123857" cy="502883"/>
            <a:chOff x="1219200" y="1685229"/>
            <a:chExt cx="2505075" cy="593147"/>
          </a:xfrm>
          <a:solidFill>
            <a:srgbClr val="FD4A51"/>
          </a:solidFill>
        </p:grpSpPr>
        <p:sp>
          <p:nvSpPr>
            <p:cNvPr id="1048641" name="椭圆 118"/>
            <p:cNvSpPr/>
            <p:nvPr/>
          </p:nvSpPr>
          <p:spPr>
            <a:xfrm>
              <a:off x="1219200" y="1685229"/>
              <a:ext cx="593147" cy="593147"/>
            </a:xfrm>
            <a:prstGeom prst="ellipse"/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r>
                <a:rPr altLang="zh-CN" dirty="0" lang="en-US">
                  <a:latin typeface="+mj-ea"/>
                  <a:ea typeface="+mj-ea"/>
                  <a:cs typeface="Roboto Black" panose="02000000000000000000" charset="0"/>
                </a:rPr>
                <a:t>2</a:t>
              </a:r>
              <a:endParaRPr altLang="en-US" dirty="0" lang="zh-CN">
                <a:latin typeface="+mj-ea"/>
                <a:ea typeface="+mj-ea"/>
                <a:cs typeface="Roboto Black" panose="02000000000000000000" charset="0"/>
              </a:endParaRPr>
            </a:p>
          </p:txBody>
        </p:sp>
        <p:sp>
          <p:nvSpPr>
            <p:cNvPr id="1048642" name="椭圆 119"/>
            <p:cNvSpPr/>
            <p:nvPr/>
          </p:nvSpPr>
          <p:spPr>
            <a:xfrm>
              <a:off x="1856509" y="1685229"/>
              <a:ext cx="593147" cy="593147"/>
            </a:xfrm>
            <a:prstGeom prst="ellipse"/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r>
                <a:rPr altLang="zh-CN" dirty="0" lang="en-US">
                  <a:latin typeface="+mj-ea"/>
                  <a:ea typeface="+mj-ea"/>
                  <a:cs typeface="Roboto Black" panose="02000000000000000000" charset="0"/>
                </a:rPr>
                <a:t>0</a:t>
              </a:r>
              <a:endParaRPr altLang="en-US" dirty="0" lang="zh-CN">
                <a:latin typeface="+mj-ea"/>
                <a:ea typeface="+mj-ea"/>
                <a:cs typeface="Roboto Black" panose="02000000000000000000" charset="0"/>
              </a:endParaRPr>
            </a:p>
          </p:txBody>
        </p:sp>
        <p:sp>
          <p:nvSpPr>
            <p:cNvPr id="1048643" name="椭圆 120"/>
            <p:cNvSpPr/>
            <p:nvPr/>
          </p:nvSpPr>
          <p:spPr>
            <a:xfrm>
              <a:off x="2493818" y="1685229"/>
              <a:ext cx="593147" cy="593147"/>
            </a:xfrm>
            <a:prstGeom prst="ellipse"/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r>
                <a:rPr altLang="zh-CN" dirty="0" lang="en-US">
                  <a:latin typeface="+mj-ea"/>
                  <a:ea typeface="+mj-ea"/>
                  <a:cs typeface="Roboto Black" panose="02000000000000000000" charset="0"/>
                </a:rPr>
                <a:t>X</a:t>
              </a:r>
              <a:endParaRPr altLang="en-US" dirty="0" lang="zh-CN">
                <a:latin typeface="+mj-ea"/>
                <a:ea typeface="+mj-ea"/>
                <a:cs typeface="Roboto Black" panose="02000000000000000000" charset="0"/>
              </a:endParaRPr>
            </a:p>
          </p:txBody>
        </p:sp>
        <p:sp>
          <p:nvSpPr>
            <p:cNvPr id="1048644" name="椭圆 121"/>
            <p:cNvSpPr/>
            <p:nvPr/>
          </p:nvSpPr>
          <p:spPr>
            <a:xfrm>
              <a:off x="3131128" y="1685229"/>
              <a:ext cx="593147" cy="593147"/>
            </a:xfrm>
            <a:prstGeom prst="ellipse"/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r>
                <a:rPr altLang="zh-CN" dirty="0" lang="en-US">
                  <a:latin typeface="+mj-ea"/>
                  <a:ea typeface="+mj-ea"/>
                  <a:cs typeface="Roboto Black" panose="02000000000000000000" charset="0"/>
                </a:rPr>
                <a:t>X</a:t>
              </a:r>
              <a:endParaRPr altLang="en-US" dirty="0" lang="zh-CN">
                <a:latin typeface="+mj-ea"/>
                <a:ea typeface="+mj-ea"/>
                <a:cs typeface="Roboto Black" panose="02000000000000000000" charset="0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1"/>
          <p:cNvGrpSpPr/>
          <p:nvPr/>
        </p:nvGrpSpPr>
        <p:grpSpPr>
          <a:xfrm flipH="1">
            <a:off x="-74428" y="-4988"/>
            <a:ext cx="12266429" cy="6859813"/>
            <a:chOff x="-74428" y="-4988"/>
            <a:chExt cx="12266429" cy="6859813"/>
          </a:xfrm>
        </p:grpSpPr>
        <p:sp>
          <p:nvSpPr>
            <p:cNvPr id="1048648" name="矩形 11"/>
            <p:cNvSpPr/>
            <p:nvPr/>
          </p:nvSpPr>
          <p:spPr>
            <a:xfrm>
              <a:off x="-74428" y="-4988"/>
              <a:ext cx="12266428" cy="6858000"/>
            </a:xfrm>
            <a:prstGeom prst="rect"/>
            <a:solidFill>
              <a:srgbClr val="F5F5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649" name="Freeform 5"/>
            <p:cNvSpPr/>
            <p:nvPr/>
          </p:nvSpPr>
          <p:spPr bwMode="auto">
            <a:xfrm>
              <a:off x="7885113" y="-3174"/>
              <a:ext cx="4306886" cy="2442200"/>
            </a:xfrm>
            <a:custGeom>
              <a:avLst/>
              <a:gdLst>
                <a:gd name="T0" fmla="*/ 1761 w 1761"/>
                <a:gd name="T1" fmla="*/ 0 h 998"/>
                <a:gd name="T2" fmla="*/ 1761 w 1761"/>
                <a:gd name="T3" fmla="*/ 942 h 998"/>
                <a:gd name="T4" fmla="*/ 1214 w 1761"/>
                <a:gd name="T5" fmla="*/ 875 h 998"/>
                <a:gd name="T6" fmla="*/ 991 w 1761"/>
                <a:gd name="T7" fmla="*/ 543 h 998"/>
                <a:gd name="T8" fmla="*/ 226 w 1761"/>
                <a:gd name="T9" fmla="*/ 326 h 998"/>
                <a:gd name="T10" fmla="*/ 0 w 1761"/>
                <a:gd name="T11" fmla="*/ 0 h 998"/>
                <a:gd name="T12" fmla="*/ 1761 w 1761"/>
                <a:gd name="T13" fmla="*/ 0 h 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1" h="998">
                  <a:moveTo>
                    <a:pt x="1761" y="0"/>
                  </a:moveTo>
                  <a:cubicBezTo>
                    <a:pt x="1761" y="942"/>
                    <a:pt x="1761" y="942"/>
                    <a:pt x="1761" y="942"/>
                  </a:cubicBezTo>
                  <a:cubicBezTo>
                    <a:pt x="1594" y="979"/>
                    <a:pt x="1372" y="998"/>
                    <a:pt x="1214" y="875"/>
                  </a:cubicBezTo>
                  <a:cubicBezTo>
                    <a:pt x="1076" y="769"/>
                    <a:pt x="1123" y="662"/>
                    <a:pt x="991" y="543"/>
                  </a:cubicBezTo>
                  <a:cubicBezTo>
                    <a:pt x="769" y="343"/>
                    <a:pt x="489" y="515"/>
                    <a:pt x="226" y="326"/>
                  </a:cubicBezTo>
                  <a:cubicBezTo>
                    <a:pt x="105" y="240"/>
                    <a:pt x="39" y="115"/>
                    <a:pt x="0" y="0"/>
                  </a:cubicBezTo>
                  <a:cubicBezTo>
                    <a:pt x="587" y="0"/>
                    <a:pt x="1174" y="0"/>
                    <a:pt x="1761" y="0"/>
                  </a:cubicBezTo>
                  <a:close/>
                </a:path>
              </a:pathLst>
            </a:custGeom>
            <a:solidFill>
              <a:srgbClr val="FD4A51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650" name="Freeform 6"/>
            <p:cNvSpPr/>
            <p:nvPr/>
          </p:nvSpPr>
          <p:spPr bwMode="auto">
            <a:xfrm>
              <a:off x="6229350" y="1924050"/>
              <a:ext cx="5962650" cy="4930775"/>
            </a:xfrm>
            <a:custGeom>
              <a:avLst/>
              <a:gdLst>
                <a:gd name="T0" fmla="*/ 1879 w 1879"/>
                <a:gd name="T1" fmla="*/ 0 h 1553"/>
                <a:gd name="T2" fmla="*/ 1879 w 1879"/>
                <a:gd name="T3" fmla="*/ 1553 h 1553"/>
                <a:gd name="T4" fmla="*/ 0 w 1879"/>
                <a:gd name="T5" fmla="*/ 1553 h 1553"/>
                <a:gd name="T6" fmla="*/ 23 w 1879"/>
                <a:gd name="T7" fmla="*/ 1507 h 1553"/>
                <a:gd name="T8" fmla="*/ 348 w 1879"/>
                <a:gd name="T9" fmla="*/ 1392 h 1553"/>
                <a:gd name="T10" fmla="*/ 1361 w 1879"/>
                <a:gd name="T11" fmla="*/ 947 h 1553"/>
                <a:gd name="T12" fmla="*/ 1759 w 1879"/>
                <a:gd name="T13" fmla="*/ 86 h 1553"/>
                <a:gd name="T14" fmla="*/ 1879 w 1879"/>
                <a:gd name="T15" fmla="*/ 0 h 1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9" h="1553">
                  <a:moveTo>
                    <a:pt x="1879" y="0"/>
                  </a:moveTo>
                  <a:cubicBezTo>
                    <a:pt x="1879" y="1553"/>
                    <a:pt x="1879" y="1553"/>
                    <a:pt x="1879" y="1553"/>
                  </a:cubicBezTo>
                  <a:cubicBezTo>
                    <a:pt x="0" y="1553"/>
                    <a:pt x="0" y="1553"/>
                    <a:pt x="0" y="1553"/>
                  </a:cubicBezTo>
                  <a:cubicBezTo>
                    <a:pt x="4" y="1542"/>
                    <a:pt x="11" y="1525"/>
                    <a:pt x="23" y="1507"/>
                  </a:cubicBezTo>
                  <a:cubicBezTo>
                    <a:pt x="103" y="1389"/>
                    <a:pt x="297" y="1393"/>
                    <a:pt x="348" y="1392"/>
                  </a:cubicBezTo>
                  <a:cubicBezTo>
                    <a:pt x="586" y="1389"/>
                    <a:pt x="1130" y="1240"/>
                    <a:pt x="1361" y="947"/>
                  </a:cubicBezTo>
                  <a:cubicBezTo>
                    <a:pt x="1582" y="669"/>
                    <a:pt x="1439" y="361"/>
                    <a:pt x="1759" y="86"/>
                  </a:cubicBezTo>
                  <a:cubicBezTo>
                    <a:pt x="1806" y="45"/>
                    <a:pt x="1850" y="17"/>
                    <a:pt x="1879" y="0"/>
                  </a:cubicBezTo>
                  <a:close/>
                </a:path>
              </a:pathLst>
            </a:custGeom>
            <a:solidFill>
              <a:srgbClr val="434043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651" name="Freeform 7"/>
            <p:cNvSpPr/>
            <p:nvPr/>
          </p:nvSpPr>
          <p:spPr bwMode="auto">
            <a:xfrm>
              <a:off x="6229351" y="1388777"/>
              <a:ext cx="5962650" cy="5466048"/>
            </a:xfrm>
            <a:custGeom>
              <a:avLst/>
              <a:gdLst>
                <a:gd name="T0" fmla="*/ 1742 w 1742"/>
                <a:gd name="T1" fmla="*/ 977 h 1596"/>
                <a:gd name="T2" fmla="*/ 1742 w 1742"/>
                <a:gd name="T3" fmla="*/ 1596 h 1596"/>
                <a:gd name="T4" fmla="*/ 235 w 1742"/>
                <a:gd name="T5" fmla="*/ 1596 h 1596"/>
                <a:gd name="T6" fmla="*/ 285 w 1742"/>
                <a:gd name="T7" fmla="*/ 1458 h 1596"/>
                <a:gd name="T8" fmla="*/ 283 w 1742"/>
                <a:gd name="T9" fmla="*/ 1414 h 1596"/>
                <a:gd name="T10" fmla="*/ 217 w 1742"/>
                <a:gd name="T11" fmla="*/ 1286 h 1596"/>
                <a:gd name="T12" fmla="*/ 172 w 1742"/>
                <a:gd name="T13" fmla="*/ 1235 h 1596"/>
                <a:gd name="T14" fmla="*/ 31 w 1742"/>
                <a:gd name="T15" fmla="*/ 966 h 1596"/>
                <a:gd name="T16" fmla="*/ 2 w 1742"/>
                <a:gd name="T17" fmla="*/ 763 h 1596"/>
                <a:gd name="T18" fmla="*/ 752 w 1742"/>
                <a:gd name="T19" fmla="*/ 1 h 1596"/>
                <a:gd name="T20" fmla="*/ 900 w 1742"/>
                <a:gd name="T21" fmla="*/ 14 h 1596"/>
                <a:gd name="T22" fmla="*/ 1246 w 1742"/>
                <a:gd name="T23" fmla="*/ 177 h 1596"/>
                <a:gd name="T24" fmla="*/ 1598 w 1742"/>
                <a:gd name="T25" fmla="*/ 636 h 1596"/>
                <a:gd name="T26" fmla="*/ 1742 w 1742"/>
                <a:gd name="T27" fmla="*/ 977 h 1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42" h="1596">
                  <a:moveTo>
                    <a:pt x="1742" y="977"/>
                  </a:moveTo>
                  <a:cubicBezTo>
                    <a:pt x="1742" y="1596"/>
                    <a:pt x="1742" y="1596"/>
                    <a:pt x="1742" y="1596"/>
                  </a:cubicBezTo>
                  <a:cubicBezTo>
                    <a:pt x="235" y="1596"/>
                    <a:pt x="235" y="1596"/>
                    <a:pt x="235" y="1596"/>
                  </a:cubicBezTo>
                  <a:cubicBezTo>
                    <a:pt x="252" y="1574"/>
                    <a:pt x="283" y="1525"/>
                    <a:pt x="285" y="1458"/>
                  </a:cubicBezTo>
                  <a:cubicBezTo>
                    <a:pt x="286" y="1443"/>
                    <a:pt x="285" y="1428"/>
                    <a:pt x="283" y="1414"/>
                  </a:cubicBezTo>
                  <a:cubicBezTo>
                    <a:pt x="275" y="1359"/>
                    <a:pt x="217" y="1286"/>
                    <a:pt x="217" y="1286"/>
                  </a:cubicBezTo>
                  <a:cubicBezTo>
                    <a:pt x="207" y="1272"/>
                    <a:pt x="192" y="1255"/>
                    <a:pt x="172" y="1235"/>
                  </a:cubicBezTo>
                  <a:cubicBezTo>
                    <a:pt x="108" y="1157"/>
                    <a:pt x="60" y="1065"/>
                    <a:pt x="31" y="966"/>
                  </a:cubicBezTo>
                  <a:cubicBezTo>
                    <a:pt x="13" y="901"/>
                    <a:pt x="3" y="833"/>
                    <a:pt x="2" y="763"/>
                  </a:cubicBezTo>
                  <a:cubicBezTo>
                    <a:pt x="0" y="348"/>
                    <a:pt x="337" y="5"/>
                    <a:pt x="752" y="1"/>
                  </a:cubicBezTo>
                  <a:cubicBezTo>
                    <a:pt x="803" y="0"/>
                    <a:pt x="852" y="5"/>
                    <a:pt x="900" y="14"/>
                  </a:cubicBezTo>
                  <a:cubicBezTo>
                    <a:pt x="1030" y="38"/>
                    <a:pt x="1148" y="96"/>
                    <a:pt x="1246" y="177"/>
                  </a:cubicBezTo>
                  <a:cubicBezTo>
                    <a:pt x="1448" y="329"/>
                    <a:pt x="1598" y="636"/>
                    <a:pt x="1598" y="636"/>
                  </a:cubicBezTo>
                  <a:cubicBezTo>
                    <a:pt x="1638" y="718"/>
                    <a:pt x="1688" y="833"/>
                    <a:pt x="1742" y="977"/>
                  </a:cubicBezTo>
                  <a:close/>
                </a:path>
              </a:pathLst>
            </a:custGeom>
            <a:blipFill rotWithShape="0" dpi="0">
              <a:blip xmlns:r="http://schemas.openxmlformats.org/officeDocument/2006/relationships" r:embed="rId1"/>
              <a:srcRect/>
              <a:stretch>
                <a:fillRect l="-18892" t="-28" r="-18813" b="-28"/>
              </a:stretch>
            </a:blip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652" name="Freeform 8"/>
            <p:cNvSpPr/>
            <p:nvPr/>
          </p:nvSpPr>
          <p:spPr bwMode="auto">
            <a:xfrm>
              <a:off x="6324599" y="1217926"/>
              <a:ext cx="1560513" cy="1060450"/>
            </a:xfrm>
            <a:custGeom>
              <a:avLst/>
              <a:gdLst>
                <a:gd name="T0" fmla="*/ 33 w 492"/>
                <a:gd name="T1" fmla="*/ 265 h 334"/>
                <a:gd name="T2" fmla="*/ 343 w 492"/>
                <a:gd name="T3" fmla="*/ 265 h 334"/>
                <a:gd name="T4" fmla="*/ 400 w 492"/>
                <a:gd name="T5" fmla="*/ 334 h 334"/>
                <a:gd name="T6" fmla="*/ 400 w 492"/>
                <a:gd name="T7" fmla="*/ 265 h 334"/>
                <a:gd name="T8" fmla="*/ 460 w 492"/>
                <a:gd name="T9" fmla="*/ 265 h 334"/>
                <a:gd name="T10" fmla="*/ 492 w 492"/>
                <a:gd name="T11" fmla="*/ 233 h 334"/>
                <a:gd name="T12" fmla="*/ 492 w 492"/>
                <a:gd name="T13" fmla="*/ 33 h 334"/>
                <a:gd name="T14" fmla="*/ 460 w 492"/>
                <a:gd name="T15" fmla="*/ 0 h 334"/>
                <a:gd name="T16" fmla="*/ 33 w 492"/>
                <a:gd name="T17" fmla="*/ 0 h 334"/>
                <a:gd name="T18" fmla="*/ 0 w 492"/>
                <a:gd name="T19" fmla="*/ 33 h 334"/>
                <a:gd name="T20" fmla="*/ 0 w 492"/>
                <a:gd name="T21" fmla="*/ 233 h 334"/>
                <a:gd name="T22" fmla="*/ 33 w 492"/>
                <a:gd name="T23" fmla="*/ 265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2" h="334">
                  <a:moveTo>
                    <a:pt x="33" y="265"/>
                  </a:moveTo>
                  <a:cubicBezTo>
                    <a:pt x="343" y="265"/>
                    <a:pt x="343" y="265"/>
                    <a:pt x="343" y="265"/>
                  </a:cubicBezTo>
                  <a:cubicBezTo>
                    <a:pt x="362" y="288"/>
                    <a:pt x="381" y="311"/>
                    <a:pt x="400" y="334"/>
                  </a:cubicBezTo>
                  <a:cubicBezTo>
                    <a:pt x="400" y="265"/>
                    <a:pt x="400" y="265"/>
                    <a:pt x="400" y="265"/>
                  </a:cubicBezTo>
                  <a:cubicBezTo>
                    <a:pt x="460" y="265"/>
                    <a:pt x="460" y="265"/>
                    <a:pt x="460" y="265"/>
                  </a:cubicBezTo>
                  <a:cubicBezTo>
                    <a:pt x="478" y="265"/>
                    <a:pt x="492" y="251"/>
                    <a:pt x="492" y="233"/>
                  </a:cubicBezTo>
                  <a:cubicBezTo>
                    <a:pt x="492" y="33"/>
                    <a:pt x="492" y="33"/>
                    <a:pt x="492" y="33"/>
                  </a:cubicBezTo>
                  <a:cubicBezTo>
                    <a:pt x="492" y="15"/>
                    <a:pt x="478" y="0"/>
                    <a:pt x="460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5" y="0"/>
                    <a:pt x="0" y="15"/>
                    <a:pt x="0" y="33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0" y="251"/>
                    <a:pt x="15" y="265"/>
                    <a:pt x="33" y="265"/>
                  </a:cubicBezTo>
                  <a:close/>
                </a:path>
              </a:pathLst>
            </a:custGeom>
            <a:solidFill>
              <a:srgbClr val="FD4A51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653" name="Freeform 6"/>
            <p:cNvSpPr/>
            <p:nvPr/>
          </p:nvSpPr>
          <p:spPr bwMode="auto">
            <a:xfrm>
              <a:off x="-74428" y="-4988"/>
              <a:ext cx="1457325" cy="800618"/>
            </a:xfrm>
            <a:custGeom>
              <a:avLst/>
              <a:gdLst>
                <a:gd name="T0" fmla="*/ 780 w 780"/>
                <a:gd name="T1" fmla="*/ 0 h 428"/>
                <a:gd name="T2" fmla="*/ 121 w 780"/>
                <a:gd name="T3" fmla="*/ 428 h 428"/>
                <a:gd name="T4" fmla="*/ 0 w 780"/>
                <a:gd name="T5" fmla="*/ 418 h 428"/>
                <a:gd name="T6" fmla="*/ 0 w 780"/>
                <a:gd name="T7" fmla="*/ 0 h 428"/>
                <a:gd name="T8" fmla="*/ 780 w 780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0" h="428">
                  <a:moveTo>
                    <a:pt x="780" y="0"/>
                  </a:moveTo>
                  <a:cubicBezTo>
                    <a:pt x="668" y="252"/>
                    <a:pt x="415" y="428"/>
                    <a:pt x="121" y="428"/>
                  </a:cubicBezTo>
                  <a:cubicBezTo>
                    <a:pt x="80" y="428"/>
                    <a:pt x="39" y="425"/>
                    <a:pt x="0" y="418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780" y="0"/>
                  </a:lnTo>
                  <a:close/>
                </a:path>
              </a:pathLst>
            </a:custGeom>
            <a:solidFill>
              <a:srgbClr val="FD4A51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Manrope SemiBold" charset="0"/>
              </a:endParaRPr>
            </a:p>
          </p:txBody>
        </p:sp>
        <p:sp>
          <p:nvSpPr>
            <p:cNvPr id="1048654" name="Oval 49"/>
            <p:cNvSpPr/>
            <p:nvPr/>
          </p:nvSpPr>
          <p:spPr>
            <a:xfrm>
              <a:off x="252607" y="148455"/>
              <a:ext cx="383787" cy="431800"/>
            </a:xfrm>
            <a:custGeom>
              <a:avLst/>
              <a:gdLst>
                <a:gd name="T0" fmla="*/ 8320 w 10240"/>
                <a:gd name="T1" fmla="*/ 1280 h 11520"/>
                <a:gd name="T2" fmla="*/ 8000 w 10240"/>
                <a:gd name="T3" fmla="*/ 0 h 11520"/>
                <a:gd name="T4" fmla="*/ 7680 w 10240"/>
                <a:gd name="T5" fmla="*/ 1280 h 11520"/>
                <a:gd name="T6" fmla="*/ 2560 w 10240"/>
                <a:gd name="T7" fmla="*/ 320 h 11520"/>
                <a:gd name="T8" fmla="*/ 1920 w 10240"/>
                <a:gd name="T9" fmla="*/ 320 h 11520"/>
                <a:gd name="T10" fmla="*/ 320 w 10240"/>
                <a:gd name="T11" fmla="*/ 1280 h 11520"/>
                <a:gd name="T12" fmla="*/ 0 w 10240"/>
                <a:gd name="T13" fmla="*/ 11200 h 11520"/>
                <a:gd name="T14" fmla="*/ 9920 w 10240"/>
                <a:gd name="T15" fmla="*/ 11520 h 11520"/>
                <a:gd name="T16" fmla="*/ 10240 w 10240"/>
                <a:gd name="T17" fmla="*/ 1600 h 11520"/>
                <a:gd name="T18" fmla="*/ 9600 w 10240"/>
                <a:gd name="T19" fmla="*/ 10880 h 11520"/>
                <a:gd name="T20" fmla="*/ 640 w 10240"/>
                <a:gd name="T21" fmla="*/ 3840 h 11520"/>
                <a:gd name="T22" fmla="*/ 9600 w 10240"/>
                <a:gd name="T23" fmla="*/ 10880 h 11520"/>
                <a:gd name="T24" fmla="*/ 640 w 10240"/>
                <a:gd name="T25" fmla="*/ 3200 h 11520"/>
                <a:gd name="T26" fmla="*/ 1920 w 10240"/>
                <a:gd name="T27" fmla="*/ 1920 h 11520"/>
                <a:gd name="T28" fmla="*/ 2240 w 10240"/>
                <a:gd name="T29" fmla="*/ 2560 h 11520"/>
                <a:gd name="T30" fmla="*/ 2560 w 10240"/>
                <a:gd name="T31" fmla="*/ 1920 h 11520"/>
                <a:gd name="T32" fmla="*/ 7680 w 10240"/>
                <a:gd name="T33" fmla="*/ 2240 h 11520"/>
                <a:gd name="T34" fmla="*/ 8320 w 10240"/>
                <a:gd name="T35" fmla="*/ 2240 h 11520"/>
                <a:gd name="T36" fmla="*/ 9600 w 10240"/>
                <a:gd name="T37" fmla="*/ 1920 h 11520"/>
                <a:gd name="T38" fmla="*/ 2560 w 10240"/>
                <a:gd name="T39" fmla="*/ 6080 h 11520"/>
                <a:gd name="T40" fmla="*/ 2560 w 10240"/>
                <a:gd name="T41" fmla="*/ 6720 h 11520"/>
                <a:gd name="T42" fmla="*/ 2560 w 10240"/>
                <a:gd name="T43" fmla="*/ 5440 h 11520"/>
                <a:gd name="T44" fmla="*/ 5120 w 10240"/>
                <a:gd name="T45" fmla="*/ 6080 h 11520"/>
                <a:gd name="T46" fmla="*/ 5120 w 10240"/>
                <a:gd name="T47" fmla="*/ 6720 h 11520"/>
                <a:gd name="T48" fmla="*/ 5120 w 10240"/>
                <a:gd name="T49" fmla="*/ 5440 h 11520"/>
                <a:gd name="T50" fmla="*/ 7680 w 10240"/>
                <a:gd name="T51" fmla="*/ 6080 h 11520"/>
                <a:gd name="T52" fmla="*/ 7680 w 10240"/>
                <a:gd name="T53" fmla="*/ 6720 h 11520"/>
                <a:gd name="T54" fmla="*/ 7680 w 10240"/>
                <a:gd name="T55" fmla="*/ 5440 h 11520"/>
                <a:gd name="T56" fmla="*/ 2560 w 10240"/>
                <a:gd name="T57" fmla="*/ 8320 h 11520"/>
                <a:gd name="T58" fmla="*/ 2560 w 10240"/>
                <a:gd name="T59" fmla="*/ 8960 h 11520"/>
                <a:gd name="T60" fmla="*/ 2560 w 10240"/>
                <a:gd name="T61" fmla="*/ 7680 h 11520"/>
                <a:gd name="T62" fmla="*/ 5120 w 10240"/>
                <a:gd name="T63" fmla="*/ 8320 h 11520"/>
                <a:gd name="T64" fmla="*/ 5120 w 10240"/>
                <a:gd name="T65" fmla="*/ 8960 h 11520"/>
                <a:gd name="T66" fmla="*/ 5120 w 10240"/>
                <a:gd name="T67" fmla="*/ 7680 h 11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240" h="11520">
                  <a:moveTo>
                    <a:pt x="9920" y="1280"/>
                  </a:moveTo>
                  <a:lnTo>
                    <a:pt x="8320" y="1280"/>
                  </a:lnTo>
                  <a:lnTo>
                    <a:pt x="8320" y="320"/>
                  </a:lnTo>
                  <a:cubicBezTo>
                    <a:pt x="8320" y="160"/>
                    <a:pt x="8160" y="0"/>
                    <a:pt x="8000" y="0"/>
                  </a:cubicBezTo>
                  <a:cubicBezTo>
                    <a:pt x="7840" y="0"/>
                    <a:pt x="7680" y="160"/>
                    <a:pt x="7680" y="320"/>
                  </a:cubicBezTo>
                  <a:lnTo>
                    <a:pt x="7680" y="1280"/>
                  </a:lnTo>
                  <a:lnTo>
                    <a:pt x="2560" y="1280"/>
                  </a:lnTo>
                  <a:lnTo>
                    <a:pt x="2560" y="320"/>
                  </a:lnTo>
                  <a:cubicBezTo>
                    <a:pt x="2560" y="160"/>
                    <a:pt x="2400" y="0"/>
                    <a:pt x="2240" y="0"/>
                  </a:cubicBezTo>
                  <a:cubicBezTo>
                    <a:pt x="2080" y="0"/>
                    <a:pt x="1920" y="160"/>
                    <a:pt x="1920" y="320"/>
                  </a:cubicBezTo>
                  <a:lnTo>
                    <a:pt x="1920" y="1280"/>
                  </a:lnTo>
                  <a:lnTo>
                    <a:pt x="320" y="1280"/>
                  </a:lnTo>
                  <a:cubicBezTo>
                    <a:pt x="128" y="1280"/>
                    <a:pt x="0" y="1408"/>
                    <a:pt x="0" y="1600"/>
                  </a:cubicBezTo>
                  <a:lnTo>
                    <a:pt x="0" y="11200"/>
                  </a:lnTo>
                  <a:cubicBezTo>
                    <a:pt x="0" y="11392"/>
                    <a:pt x="128" y="11520"/>
                    <a:pt x="320" y="11520"/>
                  </a:cubicBezTo>
                  <a:lnTo>
                    <a:pt x="9920" y="11520"/>
                  </a:lnTo>
                  <a:cubicBezTo>
                    <a:pt x="10112" y="11520"/>
                    <a:pt x="10240" y="11392"/>
                    <a:pt x="10240" y="11200"/>
                  </a:cubicBezTo>
                  <a:lnTo>
                    <a:pt x="10240" y="1600"/>
                  </a:lnTo>
                  <a:cubicBezTo>
                    <a:pt x="10240" y="1408"/>
                    <a:pt x="10112" y="1280"/>
                    <a:pt x="9920" y="1280"/>
                  </a:cubicBezTo>
                  <a:close/>
                  <a:moveTo>
                    <a:pt x="9600" y="10880"/>
                  </a:moveTo>
                  <a:lnTo>
                    <a:pt x="640" y="10880"/>
                  </a:lnTo>
                  <a:lnTo>
                    <a:pt x="640" y="3840"/>
                  </a:lnTo>
                  <a:lnTo>
                    <a:pt x="9600" y="3840"/>
                  </a:lnTo>
                  <a:lnTo>
                    <a:pt x="9600" y="10880"/>
                  </a:lnTo>
                  <a:close/>
                  <a:moveTo>
                    <a:pt x="9600" y="3200"/>
                  </a:moveTo>
                  <a:lnTo>
                    <a:pt x="640" y="3200"/>
                  </a:lnTo>
                  <a:lnTo>
                    <a:pt x="640" y="1920"/>
                  </a:lnTo>
                  <a:lnTo>
                    <a:pt x="1920" y="1920"/>
                  </a:lnTo>
                  <a:lnTo>
                    <a:pt x="1920" y="2240"/>
                  </a:lnTo>
                  <a:cubicBezTo>
                    <a:pt x="1920" y="2400"/>
                    <a:pt x="2080" y="2560"/>
                    <a:pt x="2240" y="2560"/>
                  </a:cubicBezTo>
                  <a:cubicBezTo>
                    <a:pt x="2400" y="2560"/>
                    <a:pt x="2560" y="2400"/>
                    <a:pt x="2560" y="2240"/>
                  </a:cubicBezTo>
                  <a:lnTo>
                    <a:pt x="2560" y="1920"/>
                  </a:lnTo>
                  <a:lnTo>
                    <a:pt x="7680" y="1920"/>
                  </a:lnTo>
                  <a:lnTo>
                    <a:pt x="7680" y="2240"/>
                  </a:lnTo>
                  <a:cubicBezTo>
                    <a:pt x="7680" y="2400"/>
                    <a:pt x="7840" y="2560"/>
                    <a:pt x="8000" y="2560"/>
                  </a:cubicBezTo>
                  <a:cubicBezTo>
                    <a:pt x="8160" y="2560"/>
                    <a:pt x="8320" y="2400"/>
                    <a:pt x="8320" y="2240"/>
                  </a:cubicBezTo>
                  <a:lnTo>
                    <a:pt x="8320" y="1920"/>
                  </a:lnTo>
                  <a:lnTo>
                    <a:pt x="9600" y="1920"/>
                  </a:lnTo>
                  <a:lnTo>
                    <a:pt x="9600" y="3200"/>
                  </a:lnTo>
                  <a:close/>
                  <a:moveTo>
                    <a:pt x="2560" y="6080"/>
                  </a:moveTo>
                  <a:close/>
                  <a:moveTo>
                    <a:pt x="1920" y="6080"/>
                  </a:moveTo>
                  <a:cubicBezTo>
                    <a:pt x="1920" y="6433"/>
                    <a:pt x="2207" y="6720"/>
                    <a:pt x="2560" y="6720"/>
                  </a:cubicBezTo>
                  <a:cubicBezTo>
                    <a:pt x="2913" y="6720"/>
                    <a:pt x="3200" y="6433"/>
                    <a:pt x="3200" y="6080"/>
                  </a:cubicBezTo>
                  <a:cubicBezTo>
                    <a:pt x="3200" y="5727"/>
                    <a:pt x="2913" y="5440"/>
                    <a:pt x="2560" y="5440"/>
                  </a:cubicBezTo>
                  <a:cubicBezTo>
                    <a:pt x="2207" y="5440"/>
                    <a:pt x="1920" y="5727"/>
                    <a:pt x="1920" y="6080"/>
                  </a:cubicBezTo>
                  <a:close/>
                  <a:moveTo>
                    <a:pt x="5120" y="6080"/>
                  </a:moveTo>
                  <a:close/>
                  <a:moveTo>
                    <a:pt x="4480" y="6080"/>
                  </a:moveTo>
                  <a:cubicBezTo>
                    <a:pt x="4480" y="6433"/>
                    <a:pt x="4767" y="6720"/>
                    <a:pt x="5120" y="6720"/>
                  </a:cubicBezTo>
                  <a:cubicBezTo>
                    <a:pt x="5473" y="6720"/>
                    <a:pt x="5760" y="6433"/>
                    <a:pt x="5760" y="6080"/>
                  </a:cubicBezTo>
                  <a:cubicBezTo>
                    <a:pt x="5760" y="5727"/>
                    <a:pt x="5473" y="5440"/>
                    <a:pt x="5120" y="5440"/>
                  </a:cubicBezTo>
                  <a:cubicBezTo>
                    <a:pt x="4767" y="5440"/>
                    <a:pt x="4480" y="5727"/>
                    <a:pt x="4480" y="6080"/>
                  </a:cubicBezTo>
                  <a:close/>
                  <a:moveTo>
                    <a:pt x="7680" y="6080"/>
                  </a:moveTo>
                  <a:close/>
                  <a:moveTo>
                    <a:pt x="7040" y="6080"/>
                  </a:moveTo>
                  <a:cubicBezTo>
                    <a:pt x="7040" y="6433"/>
                    <a:pt x="7327" y="6720"/>
                    <a:pt x="7680" y="6720"/>
                  </a:cubicBezTo>
                  <a:cubicBezTo>
                    <a:pt x="8033" y="6720"/>
                    <a:pt x="8320" y="6433"/>
                    <a:pt x="8320" y="6080"/>
                  </a:cubicBezTo>
                  <a:cubicBezTo>
                    <a:pt x="8320" y="5727"/>
                    <a:pt x="8033" y="5440"/>
                    <a:pt x="7680" y="5440"/>
                  </a:cubicBezTo>
                  <a:cubicBezTo>
                    <a:pt x="7327" y="5440"/>
                    <a:pt x="7040" y="5727"/>
                    <a:pt x="7040" y="6080"/>
                  </a:cubicBezTo>
                  <a:close/>
                  <a:moveTo>
                    <a:pt x="2560" y="8320"/>
                  </a:moveTo>
                  <a:close/>
                  <a:moveTo>
                    <a:pt x="1920" y="8320"/>
                  </a:moveTo>
                  <a:cubicBezTo>
                    <a:pt x="1920" y="8673"/>
                    <a:pt x="2207" y="8960"/>
                    <a:pt x="2560" y="8960"/>
                  </a:cubicBezTo>
                  <a:cubicBezTo>
                    <a:pt x="2913" y="8960"/>
                    <a:pt x="3200" y="8673"/>
                    <a:pt x="3200" y="8320"/>
                  </a:cubicBezTo>
                  <a:cubicBezTo>
                    <a:pt x="3200" y="7967"/>
                    <a:pt x="2913" y="7680"/>
                    <a:pt x="2560" y="7680"/>
                  </a:cubicBezTo>
                  <a:cubicBezTo>
                    <a:pt x="2207" y="7680"/>
                    <a:pt x="1920" y="7967"/>
                    <a:pt x="1920" y="8320"/>
                  </a:cubicBezTo>
                  <a:close/>
                  <a:moveTo>
                    <a:pt x="5120" y="8320"/>
                  </a:moveTo>
                  <a:close/>
                  <a:moveTo>
                    <a:pt x="4480" y="8320"/>
                  </a:moveTo>
                  <a:cubicBezTo>
                    <a:pt x="4480" y="8673"/>
                    <a:pt x="4767" y="8960"/>
                    <a:pt x="5120" y="8960"/>
                  </a:cubicBezTo>
                  <a:cubicBezTo>
                    <a:pt x="5473" y="8960"/>
                    <a:pt x="5760" y="8673"/>
                    <a:pt x="5760" y="8320"/>
                  </a:cubicBezTo>
                  <a:cubicBezTo>
                    <a:pt x="5760" y="7967"/>
                    <a:pt x="5473" y="7680"/>
                    <a:pt x="5120" y="7680"/>
                  </a:cubicBezTo>
                  <a:cubicBezTo>
                    <a:pt x="4767" y="7680"/>
                    <a:pt x="4480" y="7967"/>
                    <a:pt x="4480" y="83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lIns="91440" numCol="1" rIns="91440" rot="0" rtlCol="0" spcCol="0" spcFirstLastPara="0" tIns="45720" vert="horz" wrap="square">
              <a:noAutofit/>
            </a:bodyPr>
            <a:lstStyle>
              <a:defPPr>
                <a:defRPr lang="zh-CN"/>
              </a:defPPr>
              <a:lvl1pPr algn="l" defTabSz="914400" eaLnBrk="1" hangingPunct="1" latinLnBrk="0" marL="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655" name="矩形 25"/>
            <p:cNvSpPr/>
            <p:nvPr/>
          </p:nvSpPr>
          <p:spPr>
            <a:xfrm>
              <a:off x="6324599" y="1215515"/>
              <a:ext cx="1560513" cy="802640"/>
            </a:xfrm>
            <a:prstGeom prst="rect"/>
          </p:spPr>
          <p:txBody>
            <a:bodyPr wrap="square">
              <a:spAutoFit/>
            </a:bodyPr>
            <a:p>
              <a:pPr algn="ctr"/>
              <a:r>
                <a:rPr altLang="en-US" dirty="0" sz="2400" lang="zh-CN">
                  <a:solidFill>
                    <a:schemeClr val="bg1"/>
                  </a:solidFill>
                  <a:latin typeface="+mj-ea"/>
                  <a:ea typeface="+mj-ea"/>
                  <a:cs typeface="Roboto Black" panose="02000000000000000000" charset="0"/>
                </a:rPr>
                <a:t>WPS OFFICE</a:t>
              </a:r>
            </a:p>
          </p:txBody>
        </p:sp>
        <p:sp>
          <p:nvSpPr>
            <p:cNvPr id="1048656" name="矩形 42"/>
            <p:cNvSpPr/>
            <p:nvPr/>
          </p:nvSpPr>
          <p:spPr>
            <a:xfrm>
              <a:off x="9962355" y="154705"/>
              <a:ext cx="2042547" cy="646331"/>
            </a:xfrm>
            <a:prstGeom prst="rect"/>
          </p:spPr>
          <p:txBody>
            <a:bodyPr wrap="square">
              <a:spAutoFit/>
            </a:bodyPr>
            <a:p>
              <a:r>
                <a:rPr altLang="zh-CN" dirty="0" lang="en-US">
                  <a:solidFill>
                    <a:schemeClr val="bg1"/>
                  </a:solidFill>
                  <a:latin typeface="+mj-ea"/>
                  <a:cs typeface="Roboto Black" panose="02000000000000000000" charset="0"/>
                </a:rPr>
                <a:t>Name Of The Section</a:t>
              </a:r>
              <a:endParaRPr altLang="en-US" dirty="0" lang="zh-CN">
                <a:solidFill>
                  <a:schemeClr val="bg1"/>
                </a:solidFill>
                <a:latin typeface="+mj-ea"/>
                <a:cs typeface="Roboto Black" panose="02000000000000000000" charset="0"/>
              </a:endParaRPr>
            </a:p>
          </p:txBody>
        </p:sp>
        <p:cxnSp>
          <p:nvCxnSpPr>
            <p:cNvPr id="3145733" name="直接连接符 43"/>
            <p:cNvCxnSpPr>
              <a:cxnSpLocks/>
            </p:cNvCxnSpPr>
            <p:nvPr/>
          </p:nvCxnSpPr>
          <p:spPr>
            <a:xfrm>
              <a:off x="9210675" y="619550"/>
              <a:ext cx="1823753" cy="0"/>
            </a:xfrm>
            <a:prstGeom prst="line"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4" name="直接连接符 45"/>
            <p:cNvCxnSpPr>
              <a:cxnSpLocks/>
            </p:cNvCxnSpPr>
            <p:nvPr/>
          </p:nvCxnSpPr>
          <p:spPr>
            <a:xfrm>
              <a:off x="-74428" y="6664750"/>
              <a:ext cx="6551428" cy="0"/>
            </a:xfrm>
            <a:prstGeom prst="line"/>
            <a:ln w="12700">
              <a:solidFill>
                <a:srgbClr val="4340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8657" name="矩形 32"/>
          <p:cNvSpPr/>
          <p:nvPr/>
        </p:nvSpPr>
        <p:spPr>
          <a:xfrm>
            <a:off x="6380255" y="1043211"/>
            <a:ext cx="4174747" cy="2148841"/>
          </a:xfrm>
          <a:prstGeom prst="rect"/>
        </p:spPr>
        <p:txBody>
          <a:bodyPr wrap="square">
            <a:spAutoFit/>
          </a:bodyPr>
          <a:p>
            <a:r>
              <a:rPr altLang="zh-CN" dirty="0" sz="13800" lang="en-US">
                <a:solidFill>
                  <a:srgbClr val="434043"/>
                </a:solidFill>
                <a:latin typeface="+mj-ea"/>
                <a:ea typeface="+mj-ea"/>
                <a:cs typeface="Roboto Black" panose="02000000000000000000" charset="0"/>
              </a:rPr>
              <a:t>01</a:t>
            </a:r>
            <a:endParaRPr altLang="en-US" dirty="0" sz="6600" lang="zh-CN">
              <a:solidFill>
                <a:srgbClr val="FD4A51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658" name="矩形 34"/>
          <p:cNvSpPr/>
          <p:nvPr/>
        </p:nvSpPr>
        <p:spPr>
          <a:xfrm>
            <a:off x="6437524" y="3679305"/>
            <a:ext cx="5460881" cy="430887"/>
          </a:xfrm>
          <a:prstGeom prst="rect"/>
        </p:spPr>
        <p:txBody>
          <a:bodyPr wrap="square">
            <a:spAutoFit/>
          </a:bodyPr>
          <a:p>
            <a:r>
              <a:rPr altLang="en-US" dirty="0" sz="2200" lang="zh-CN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A picture is worth a thousand words</a:t>
            </a:r>
          </a:p>
        </p:txBody>
      </p:sp>
      <p:sp>
        <p:nvSpPr>
          <p:cNvPr id="1048659" name="矩形 35"/>
          <p:cNvSpPr/>
          <p:nvPr/>
        </p:nvSpPr>
        <p:spPr>
          <a:xfrm>
            <a:off x="6437524" y="3170769"/>
            <a:ext cx="5173905" cy="646331"/>
          </a:xfrm>
          <a:prstGeom prst="rect"/>
        </p:spPr>
        <p:txBody>
          <a:bodyPr wrap="square">
            <a:spAutoFit/>
          </a:bodyPr>
          <a:p>
            <a:r>
              <a:rPr altLang="zh-CN" dirty="0" sz="3600" lang="en-US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Company Introduction</a:t>
            </a:r>
            <a:endParaRPr altLang="en-US" dirty="0" sz="3600" lang="zh-CN">
              <a:solidFill>
                <a:srgbClr val="FD4A51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660" name="矩形 46"/>
          <p:cNvSpPr/>
          <p:nvPr/>
        </p:nvSpPr>
        <p:spPr>
          <a:xfrm>
            <a:off x="6437524" y="5343254"/>
            <a:ext cx="5127829" cy="617670"/>
          </a:xfrm>
          <a:prstGeom prst="rect"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cs typeface="Roboto Black" panose="02000000000000000000" charset="0"/>
              </a:rPr>
              <a:t>It serves a variety of purposes, making presentations powerful tools for convincing and teaching.</a:t>
            </a:r>
            <a:endParaRPr altLang="en-US" dirty="0" sz="1200" lang="zh-CN">
              <a:solidFill>
                <a:schemeClr val="tx1">
                  <a:lumMod val="75000"/>
                  <a:lumOff val="25000"/>
                </a:schemeClr>
              </a:solidFill>
              <a:cs typeface="Roboto Black" panose="02000000000000000000" charset="0"/>
            </a:endParaRPr>
          </a:p>
        </p:txBody>
      </p:sp>
      <p:cxnSp>
        <p:nvCxnSpPr>
          <p:cNvPr id="3145735" name="直接连接符 47"/>
          <p:cNvCxnSpPr>
            <a:cxnSpLocks/>
          </p:cNvCxnSpPr>
          <p:nvPr/>
        </p:nvCxnSpPr>
        <p:spPr>
          <a:xfrm>
            <a:off x="6535906" y="4646883"/>
            <a:ext cx="989206" cy="0"/>
          </a:xfrm>
          <a:prstGeom prst="line"/>
          <a:ln w="19050">
            <a:solidFill>
              <a:srgbClr val="FD4A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61" name="矩形 48"/>
          <p:cNvSpPr/>
          <p:nvPr/>
        </p:nvSpPr>
        <p:spPr>
          <a:xfrm>
            <a:off x="7588052" y="4385273"/>
            <a:ext cx="4077260" cy="523220"/>
          </a:xfrm>
          <a:prstGeom prst="rect"/>
        </p:spPr>
        <p:txBody>
          <a:bodyPr wrap="square">
            <a:spAutoFit/>
          </a:bodyPr>
          <a:p>
            <a:r>
              <a:rPr altLang="en-US" dirty="0" sz="1400" lang="zh-CN">
                <a:solidFill>
                  <a:srgbClr val="434043"/>
                </a:solidFill>
                <a:latin typeface="+mj-ea"/>
                <a:ea typeface="+mj-ea"/>
                <a:cs typeface="Roboto Black" panose="02000000000000000000" charset="0"/>
              </a:rPr>
              <a:t>Making presentations powerful tools for convincing and teaching.</a:t>
            </a:r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矩形 54"/>
          <p:cNvSpPr/>
          <p:nvPr/>
        </p:nvSpPr>
        <p:spPr>
          <a:xfrm>
            <a:off x="0" y="2046514"/>
            <a:ext cx="12192000" cy="2943103"/>
          </a:xfrm>
          <a:prstGeom prst="rect"/>
          <a:blipFill>
            <a:blip xmlns:r="http://schemas.openxmlformats.org/officeDocument/2006/relationships" r:embed="rId1"/>
            <a:stretch>
              <a:fillRect t="-62238" b="-6170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cs typeface="Roboto Black" panose="02000000000000000000" charset="0"/>
            </a:endParaRPr>
          </a:p>
        </p:txBody>
      </p:sp>
      <p:sp>
        <p:nvSpPr>
          <p:cNvPr id="1048666" name="矩形 40"/>
          <p:cNvSpPr/>
          <p:nvPr/>
        </p:nvSpPr>
        <p:spPr>
          <a:xfrm>
            <a:off x="845895" y="256119"/>
            <a:ext cx="7669455" cy="707886"/>
          </a:xfrm>
          <a:prstGeom prst="rect"/>
        </p:spPr>
        <p:txBody>
          <a:bodyPr wrap="square">
            <a:spAutoFit/>
          </a:bodyPr>
          <a:p>
            <a:r>
              <a:rPr altLang="zh-CN" dirty="0" sz="4000" lang="en-US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Company Introduction</a:t>
            </a:r>
            <a:endParaRPr altLang="en-US" dirty="0" sz="4000" lang="zh-CN">
              <a:solidFill>
                <a:srgbClr val="FD4A51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667" name="Isosceles Triangle 3"/>
          <p:cNvSpPr/>
          <p:nvPr/>
        </p:nvSpPr>
        <p:spPr>
          <a:xfrm>
            <a:off x="983673" y="1663544"/>
            <a:ext cx="4302282" cy="3326073"/>
          </a:xfrm>
          <a:prstGeom prst="triangle"/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lang="id-ID">
              <a:cs typeface="Roboto Black" panose="02000000000000000000" charset="0"/>
            </a:endParaRPr>
          </a:p>
        </p:txBody>
      </p:sp>
      <p:sp>
        <p:nvSpPr>
          <p:cNvPr id="1048668" name="Isosceles Triangle 4"/>
          <p:cNvSpPr/>
          <p:nvPr/>
        </p:nvSpPr>
        <p:spPr>
          <a:xfrm rot="10800000">
            <a:off x="983673" y="2485132"/>
            <a:ext cx="1549560" cy="1197958"/>
          </a:xfrm>
          <a:prstGeom prst="triangle"/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lang="id-ID">
              <a:cs typeface="Roboto Black" panose="02000000000000000000" charset="0"/>
            </a:endParaRPr>
          </a:p>
        </p:txBody>
      </p:sp>
      <p:sp>
        <p:nvSpPr>
          <p:cNvPr id="1048669" name="Rectangle 20"/>
          <p:cNvSpPr/>
          <p:nvPr/>
        </p:nvSpPr>
        <p:spPr>
          <a:xfrm>
            <a:off x="1439190" y="2665540"/>
            <a:ext cx="516866" cy="400110"/>
          </a:xfrm>
          <a:prstGeom prst="rect"/>
        </p:spPr>
        <p:txBody>
          <a:bodyPr wrap="square">
            <a:spAutoFit/>
          </a:bodyPr>
          <a:p>
            <a:pPr algn="ctr"/>
            <a:r>
              <a:rPr b="1" dirty="0" sz="2000" lang="en-US">
                <a:solidFill>
                  <a:schemeClr val="bg1"/>
                </a:solidFill>
                <a:latin typeface="Manrope SemiBold" charset="0"/>
                <a:cs typeface="Roboto Black" panose="02000000000000000000" charset="0"/>
              </a:rPr>
              <a:t>01</a:t>
            </a:r>
          </a:p>
        </p:txBody>
      </p:sp>
      <p:grpSp>
        <p:nvGrpSpPr>
          <p:cNvPr id="51" name="组合 48"/>
          <p:cNvGrpSpPr/>
          <p:nvPr/>
        </p:nvGrpSpPr>
        <p:grpSpPr>
          <a:xfrm>
            <a:off x="1344313" y="5264223"/>
            <a:ext cx="9503375" cy="986745"/>
            <a:chOff x="1428450" y="5090052"/>
            <a:chExt cx="9503375" cy="986745"/>
          </a:xfrm>
        </p:grpSpPr>
        <p:sp>
          <p:nvSpPr>
            <p:cNvPr id="1048670" name="Rectangle 30"/>
            <p:cNvSpPr/>
            <p:nvPr/>
          </p:nvSpPr>
          <p:spPr>
            <a:xfrm>
              <a:off x="1428450" y="5459384"/>
              <a:ext cx="4115100" cy="617413"/>
            </a:xfrm>
            <a:prstGeom prst="rect"/>
          </p:spPr>
          <p:txBody>
            <a:bodyPr wrap="square">
              <a:spAutoFit/>
            </a:bodyPr>
            <a:p>
              <a:pPr>
                <a:lnSpc>
                  <a:spcPct val="150000"/>
                </a:lnSpc>
              </a:pPr>
              <a:r>
                <a:rPr altLang="zh-CN" dirty="0" sz="1200" 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Manrope SemiBold" charset="0"/>
                </a:rPr>
                <a:t>It serves a variety of purposes, making presentations powerful tools for convincing and teaching.</a:t>
              </a:r>
              <a:endParaRPr dirty="0" sz="1200" lang="en-US">
                <a:solidFill>
                  <a:schemeClr val="tx1">
                    <a:lumMod val="75000"/>
                    <a:lumOff val="25000"/>
                  </a:schemeClr>
                </a:solidFill>
                <a:cs typeface="Manrope SemiBold" charset="0"/>
              </a:endParaRPr>
            </a:p>
          </p:txBody>
        </p:sp>
        <p:sp>
          <p:nvSpPr>
            <p:cNvPr id="1048671" name="矩形 50"/>
            <p:cNvSpPr/>
            <p:nvPr/>
          </p:nvSpPr>
          <p:spPr>
            <a:xfrm>
              <a:off x="1439190" y="5090052"/>
              <a:ext cx="1600182" cy="369332"/>
            </a:xfrm>
            <a:prstGeom prst="rect"/>
          </p:spPr>
          <p:txBody>
            <a:bodyPr wrap="square">
              <a:spAutoFit/>
            </a:bodyPr>
            <a:p>
              <a:r>
                <a:rPr altLang="zh-CN" dirty="0" lang="en-US">
                  <a:solidFill>
                    <a:schemeClr val="accent1"/>
                  </a:solidFill>
                  <a:latin typeface="+mj-ea"/>
                  <a:ea typeface="+mj-ea"/>
                  <a:cs typeface="Roboto Black" panose="02000000000000000000" charset="0"/>
                </a:rPr>
                <a:t>Title here</a:t>
              </a:r>
              <a:endParaRPr altLang="en-US" dirty="0" lang="zh-CN">
                <a:solidFill>
                  <a:schemeClr val="accent1"/>
                </a:solidFill>
                <a:latin typeface="+mj-ea"/>
                <a:ea typeface="+mj-ea"/>
                <a:cs typeface="Roboto Black" panose="02000000000000000000" charset="0"/>
              </a:endParaRPr>
            </a:p>
          </p:txBody>
        </p:sp>
        <p:sp>
          <p:nvSpPr>
            <p:cNvPr id="1048672" name="Rectangle 30"/>
            <p:cNvSpPr/>
            <p:nvPr/>
          </p:nvSpPr>
          <p:spPr>
            <a:xfrm>
              <a:off x="6816725" y="5459384"/>
              <a:ext cx="4115100" cy="617413"/>
            </a:xfrm>
            <a:prstGeom prst="rect"/>
          </p:spPr>
          <p:txBody>
            <a:bodyPr wrap="square">
              <a:spAutoFit/>
            </a:bodyPr>
            <a:p>
              <a:pPr>
                <a:lnSpc>
                  <a:spcPct val="150000"/>
                </a:lnSpc>
              </a:pPr>
              <a:r>
                <a:rPr altLang="zh-CN" dirty="0" sz="1200" 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Manrope SemiBold" charset="0"/>
                </a:rPr>
                <a:t>It serves a variety of purposes, making presentations powerful tools for convincing and teaching.</a:t>
              </a:r>
              <a:endParaRPr dirty="0" sz="1200" lang="en-US">
                <a:solidFill>
                  <a:schemeClr val="tx1">
                    <a:lumMod val="75000"/>
                    <a:lumOff val="25000"/>
                  </a:schemeClr>
                </a:solidFill>
                <a:cs typeface="Manrope SemiBold" charset="0"/>
              </a:endParaRPr>
            </a:p>
          </p:txBody>
        </p:sp>
        <p:sp>
          <p:nvSpPr>
            <p:cNvPr id="1048673" name="矩形 52"/>
            <p:cNvSpPr/>
            <p:nvPr/>
          </p:nvSpPr>
          <p:spPr>
            <a:xfrm>
              <a:off x="6827465" y="5090052"/>
              <a:ext cx="1600182" cy="369332"/>
            </a:xfrm>
            <a:prstGeom prst="rect"/>
          </p:spPr>
          <p:txBody>
            <a:bodyPr wrap="square">
              <a:spAutoFit/>
            </a:bodyPr>
            <a:p>
              <a:r>
                <a:rPr altLang="zh-CN" dirty="0" lang="en-US">
                  <a:solidFill>
                    <a:schemeClr val="accent1"/>
                  </a:solidFill>
                  <a:latin typeface="+mj-ea"/>
                  <a:ea typeface="+mj-ea"/>
                  <a:cs typeface="Roboto Black" panose="02000000000000000000" charset="0"/>
                </a:rPr>
                <a:t>Title here</a:t>
              </a:r>
              <a:endParaRPr altLang="en-US" dirty="0" lang="zh-CN">
                <a:solidFill>
                  <a:schemeClr val="accent1"/>
                </a:solidFill>
                <a:latin typeface="+mj-ea"/>
                <a:ea typeface="+mj-ea"/>
                <a:cs typeface="Roboto Black" panose="02000000000000000000" charset="0"/>
              </a:endParaRPr>
            </a:p>
          </p:txBody>
        </p:sp>
      </p:grpSp>
      <p:sp>
        <p:nvSpPr>
          <p:cNvPr id="1048674" name="TextBox 9"/>
          <p:cNvSpPr txBox="1"/>
          <p:nvPr/>
        </p:nvSpPr>
        <p:spPr>
          <a:xfrm>
            <a:off x="1745425" y="3419088"/>
            <a:ext cx="2778778" cy="1077218"/>
          </a:xfrm>
          <a:prstGeom prst="rect"/>
          <a:noFill/>
        </p:spPr>
        <p:txBody>
          <a:bodyPr rtlCol="0" wrap="square">
            <a:spAutoFit/>
          </a:bodyPr>
          <a:p>
            <a:pPr algn="ctr"/>
            <a:r>
              <a:rPr altLang="zh-CN" dirty="0" sz="3200" lang="en-US">
                <a:solidFill>
                  <a:schemeClr val="bg1"/>
                </a:solidFill>
                <a:latin typeface="+mj-ea"/>
                <a:ea typeface="+mj-ea"/>
                <a:cs typeface="Roboto Black" panose="02000000000000000000" charset="0"/>
              </a:rPr>
              <a:t>Add a short description</a:t>
            </a:r>
            <a:endParaRPr altLang="en-US" dirty="0" sz="3200" lang="zh-CN">
              <a:solidFill>
                <a:schemeClr val="bg1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8" name="矩形 40"/>
          <p:cNvSpPr/>
          <p:nvPr/>
        </p:nvSpPr>
        <p:spPr>
          <a:xfrm>
            <a:off x="845895" y="256119"/>
            <a:ext cx="7669455" cy="707886"/>
          </a:xfrm>
          <a:prstGeom prst="rect"/>
        </p:spPr>
        <p:txBody>
          <a:bodyPr wrap="square">
            <a:spAutoFit/>
          </a:bodyPr>
          <a:p>
            <a:r>
              <a:rPr altLang="zh-CN" dirty="0" sz="4000" lang="en-US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Company Introduction</a:t>
            </a:r>
            <a:endParaRPr altLang="en-US" dirty="0" sz="4000" lang="zh-CN">
              <a:solidFill>
                <a:srgbClr val="FD4A51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  <p:grpSp>
        <p:nvGrpSpPr>
          <p:cNvPr id="55" name="组合 1"/>
          <p:cNvGrpSpPr/>
          <p:nvPr/>
        </p:nvGrpSpPr>
        <p:grpSpPr>
          <a:xfrm>
            <a:off x="937522" y="2202954"/>
            <a:ext cx="10316957" cy="3232943"/>
            <a:chOff x="1258138" y="2304554"/>
            <a:chExt cx="9646697" cy="3022910"/>
          </a:xfrm>
        </p:grpSpPr>
        <p:sp>
          <p:nvSpPr>
            <p:cNvPr id="1048679" name="Freeform 6"/>
            <p:cNvSpPr/>
            <p:nvPr/>
          </p:nvSpPr>
          <p:spPr>
            <a:xfrm rot="16200000">
              <a:off x="6076993" y="3777557"/>
              <a:ext cx="49899" cy="49898"/>
            </a:xfrm>
            <a:custGeom>
              <a:avLst/>
              <a:gdLst>
                <a:gd name="connsiteX0" fmla="*/ 45720 w 45720"/>
                <a:gd name="connsiteY0" fmla="*/ 0 h 45719"/>
                <a:gd name="connsiteX1" fmla="*/ 45720 w 45720"/>
                <a:gd name="connsiteY1" fmla="*/ 45719 h 45719"/>
                <a:gd name="connsiteX2" fmla="*/ 0 w 45720"/>
                <a:gd name="connsiteY2" fmla="*/ 45719 h 45719"/>
                <a:gd name="connsiteX3" fmla="*/ 0 w 45720"/>
                <a:gd name="connsiteY3" fmla="*/ 0 h 45719"/>
                <a:gd name="connsiteX4" fmla="*/ 45720 w 45720"/>
                <a:gd name="connsiteY4" fmla="*/ 0 h 4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" h="45719">
                  <a:moveTo>
                    <a:pt x="45720" y="0"/>
                  </a:moveTo>
                  <a:lnTo>
                    <a:pt x="45720" y="45719"/>
                  </a:lnTo>
                  <a:lnTo>
                    <a:pt x="0" y="45719"/>
                  </a:lnTo>
                  <a:lnTo>
                    <a:pt x="0" y="0"/>
                  </a:lnTo>
                  <a:lnTo>
                    <a:pt x="45720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sz="1400" lang="en-US">
                <a:solidFill>
                  <a:schemeClr val="bg1"/>
                </a:solidFill>
                <a:latin typeface="+mj-ea"/>
                <a:ea typeface="+mj-ea"/>
                <a:cs typeface="Roboto Black" panose="02000000000000000000" charset="0"/>
              </a:endParaRPr>
            </a:p>
          </p:txBody>
        </p:sp>
        <p:grpSp>
          <p:nvGrpSpPr>
            <p:cNvPr id="56" name="组合 3"/>
            <p:cNvGrpSpPr/>
            <p:nvPr/>
          </p:nvGrpSpPr>
          <p:grpSpPr>
            <a:xfrm>
              <a:off x="4618886" y="2304554"/>
              <a:ext cx="3004686" cy="3019110"/>
              <a:chOff x="4618886" y="2304554"/>
              <a:chExt cx="3004686" cy="3019110"/>
            </a:xfrm>
          </p:grpSpPr>
          <p:sp>
            <p:nvSpPr>
              <p:cNvPr id="1048680" name="Freeform 16"/>
              <p:cNvSpPr/>
              <p:nvPr/>
            </p:nvSpPr>
            <p:spPr>
              <a:xfrm rot="16200000">
                <a:off x="6169465" y="2304554"/>
                <a:ext cx="1454106" cy="1454105"/>
              </a:xfrm>
              <a:prstGeom prst="roundRect"/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p>
                <a:pPr algn="ctr"/>
                <a:endParaRPr dirty="0" sz="1400" lang="en-US">
                  <a:solidFill>
                    <a:schemeClr val="bg1"/>
                  </a:solidFill>
                  <a:latin typeface="+mj-ea"/>
                  <a:ea typeface="+mj-ea"/>
                  <a:cs typeface="Roboto Black" panose="02000000000000000000" charset="0"/>
                </a:endParaRPr>
              </a:p>
            </p:txBody>
          </p:sp>
          <p:sp>
            <p:nvSpPr>
              <p:cNvPr id="1048681" name="Freeform 17"/>
              <p:cNvSpPr/>
              <p:nvPr/>
            </p:nvSpPr>
            <p:spPr>
              <a:xfrm rot="16200000">
                <a:off x="4614918" y="3850319"/>
                <a:ext cx="1477313" cy="1469378"/>
              </a:xfrm>
              <a:prstGeom prst="roundRect"/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p>
                <a:pPr algn="ctr"/>
                <a:endParaRPr sz="1400" lang="en-US">
                  <a:solidFill>
                    <a:schemeClr val="bg1"/>
                  </a:solidFill>
                  <a:latin typeface="+mj-ea"/>
                  <a:ea typeface="+mj-ea"/>
                  <a:cs typeface="Roboto Black" panose="02000000000000000000" charset="0"/>
                </a:endParaRPr>
              </a:p>
            </p:txBody>
          </p:sp>
          <p:sp>
            <p:nvSpPr>
              <p:cNvPr id="1048682" name="Freeform 18"/>
              <p:cNvSpPr/>
              <p:nvPr/>
            </p:nvSpPr>
            <p:spPr>
              <a:xfrm rot="16200000">
                <a:off x="6169465" y="3846352"/>
                <a:ext cx="1454107" cy="1454107"/>
              </a:xfrm>
              <a:prstGeom prst="roundRect"/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p>
                <a:pPr algn="ctr"/>
                <a:endParaRPr dirty="0" sz="1400" lang="en-US">
                  <a:solidFill>
                    <a:schemeClr val="bg1"/>
                  </a:solidFill>
                  <a:latin typeface="+mj-ea"/>
                  <a:ea typeface="+mj-ea"/>
                  <a:cs typeface="Roboto Black" panose="02000000000000000000" charset="0"/>
                </a:endParaRPr>
              </a:p>
            </p:txBody>
          </p:sp>
          <p:sp>
            <p:nvSpPr>
              <p:cNvPr id="1048683" name="Freeform 18"/>
              <p:cNvSpPr/>
              <p:nvPr/>
            </p:nvSpPr>
            <p:spPr>
              <a:xfrm rot="5400000">
                <a:off x="4634159" y="2304555"/>
                <a:ext cx="1454105" cy="1454105"/>
              </a:xfrm>
              <a:prstGeom prst="roundRect"/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rtlCol="0"/>
              <a:p>
                <a:pPr algn="ctr"/>
                <a:endParaRPr sz="1400" lang="en-US">
                  <a:solidFill>
                    <a:schemeClr val="bg1"/>
                  </a:solidFill>
                  <a:latin typeface="+mj-ea"/>
                  <a:ea typeface="+mj-ea"/>
                  <a:cs typeface="Roboto Black" panose="02000000000000000000" charset="0"/>
                </a:endParaRPr>
              </a:p>
            </p:txBody>
          </p:sp>
        </p:grpSp>
        <p:sp>
          <p:nvSpPr>
            <p:cNvPr id="1048684" name="Oval 8"/>
            <p:cNvSpPr/>
            <p:nvPr/>
          </p:nvSpPr>
          <p:spPr>
            <a:xfrm>
              <a:off x="5128430" y="2821310"/>
              <a:ext cx="1985599" cy="1985599"/>
            </a:xfrm>
            <a:prstGeom prst="ellipse"/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lang="en-US">
                <a:solidFill>
                  <a:schemeClr val="bg1"/>
                </a:solidFill>
                <a:latin typeface="+mj-ea"/>
                <a:ea typeface="+mj-ea"/>
                <a:cs typeface="Roboto Black" panose="02000000000000000000" charset="0"/>
              </a:endParaRPr>
            </a:p>
          </p:txBody>
        </p:sp>
        <p:sp>
          <p:nvSpPr>
            <p:cNvPr id="1048685" name="Rectangle 9"/>
            <p:cNvSpPr/>
            <p:nvPr/>
          </p:nvSpPr>
          <p:spPr>
            <a:xfrm>
              <a:off x="8191446" y="4493844"/>
              <a:ext cx="2713389" cy="833620"/>
            </a:xfrm>
            <a:prstGeom prst="rect"/>
          </p:spPr>
          <p:txBody>
            <a:bodyPr wrap="square">
              <a:spAutoFit/>
            </a:bodyPr>
            <a:p>
              <a:pPr>
                <a:lnSpc>
                  <a:spcPct val="150000"/>
                </a:lnSpc>
              </a:pPr>
              <a:r>
                <a:rPr altLang="zh-CN" dirty="0" sz="1200" 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Manrope SemiBold" charset="0"/>
                </a:rPr>
                <a:t>It serves a variety of purposes, making presentations powerful tools for convincing and teaching.</a:t>
              </a:r>
              <a:endParaRPr dirty="0" sz="1200" lang="en-US">
                <a:solidFill>
                  <a:schemeClr val="tx1">
                    <a:lumMod val="75000"/>
                    <a:lumOff val="25000"/>
                  </a:schemeClr>
                </a:solidFill>
                <a:cs typeface="Manrope SemiBold" charset="0"/>
              </a:endParaRPr>
            </a:p>
          </p:txBody>
        </p:sp>
        <p:sp>
          <p:nvSpPr>
            <p:cNvPr id="1048686" name="Rectangle 11"/>
            <p:cNvSpPr/>
            <p:nvPr/>
          </p:nvSpPr>
          <p:spPr>
            <a:xfrm>
              <a:off x="1258138" y="4441451"/>
              <a:ext cx="2691074" cy="833620"/>
            </a:xfrm>
            <a:prstGeom prst="rect"/>
          </p:spPr>
          <p:txBody>
            <a:bodyPr wrap="square">
              <a:spAutoFit/>
            </a:bodyPr>
            <a:p>
              <a:pPr algn="r">
                <a:lnSpc>
                  <a:spcPct val="150000"/>
                </a:lnSpc>
              </a:pPr>
              <a:r>
                <a:rPr altLang="zh-CN" dirty="0" sz="1200" 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Manrope SemiBold" charset="0"/>
                </a:rPr>
                <a:t>It serves a variety of purposes, making presentations powerful tools for convincing and teaching.</a:t>
              </a:r>
              <a:endParaRPr dirty="0" sz="1200" lang="en-US">
                <a:solidFill>
                  <a:schemeClr val="tx1">
                    <a:lumMod val="75000"/>
                    <a:lumOff val="25000"/>
                  </a:schemeClr>
                </a:solidFill>
                <a:cs typeface="Manrope SemiBold" charset="0"/>
              </a:endParaRPr>
            </a:p>
          </p:txBody>
        </p:sp>
        <p:sp>
          <p:nvSpPr>
            <p:cNvPr id="1048687" name="TextBox 13"/>
            <p:cNvSpPr txBox="1"/>
            <p:nvPr/>
          </p:nvSpPr>
          <p:spPr>
            <a:xfrm>
              <a:off x="6849934" y="2620848"/>
              <a:ext cx="774554" cy="334874"/>
            </a:xfrm>
            <a:prstGeom prst="rect"/>
            <a:noFill/>
          </p:spPr>
          <p:txBody>
            <a:bodyPr rtlCol="0" wrap="square">
              <a:spAutoFit/>
            </a:bodyPr>
            <a:p>
              <a:r>
                <a:rPr dirty="0" lang="en-US">
                  <a:solidFill>
                    <a:schemeClr val="bg1"/>
                  </a:solidFill>
                  <a:latin typeface="+mj-ea"/>
                  <a:ea typeface="+mj-ea"/>
                  <a:cs typeface="Roboto Black" panose="02000000000000000000" charset="0"/>
                </a:rPr>
                <a:t>78 %</a:t>
              </a:r>
            </a:p>
          </p:txBody>
        </p:sp>
        <p:sp>
          <p:nvSpPr>
            <p:cNvPr id="1048688" name="TextBox 14"/>
            <p:cNvSpPr txBox="1"/>
            <p:nvPr/>
          </p:nvSpPr>
          <p:spPr>
            <a:xfrm>
              <a:off x="6782314" y="4567095"/>
              <a:ext cx="774554" cy="334874"/>
            </a:xfrm>
            <a:prstGeom prst="rect"/>
            <a:noFill/>
          </p:spPr>
          <p:txBody>
            <a:bodyPr rtlCol="0" wrap="square">
              <a:spAutoFit/>
            </a:bodyPr>
            <a:p>
              <a:r>
                <a:rPr dirty="0" lang="en-US">
                  <a:solidFill>
                    <a:schemeClr val="bg1"/>
                  </a:solidFill>
                  <a:latin typeface="+mj-ea"/>
                  <a:ea typeface="+mj-ea"/>
                  <a:cs typeface="Roboto Black" panose="02000000000000000000" charset="0"/>
                </a:rPr>
                <a:t>56 %</a:t>
              </a:r>
            </a:p>
          </p:txBody>
        </p:sp>
        <p:sp>
          <p:nvSpPr>
            <p:cNvPr id="1048689" name="TextBox 15"/>
            <p:cNvSpPr txBox="1"/>
            <p:nvPr/>
          </p:nvSpPr>
          <p:spPr>
            <a:xfrm>
              <a:off x="4633532" y="2656571"/>
              <a:ext cx="774554" cy="334874"/>
            </a:xfrm>
            <a:prstGeom prst="rect"/>
            <a:noFill/>
          </p:spPr>
          <p:txBody>
            <a:bodyPr rtlCol="0" wrap="square">
              <a:spAutoFit/>
            </a:bodyPr>
            <a:p>
              <a:pPr algn="r"/>
              <a:r>
                <a:rPr dirty="0" lang="en-US">
                  <a:solidFill>
                    <a:schemeClr val="bg1"/>
                  </a:solidFill>
                  <a:latin typeface="+mj-ea"/>
                  <a:ea typeface="+mj-ea"/>
                  <a:cs typeface="Roboto Black" panose="02000000000000000000" charset="0"/>
                </a:rPr>
                <a:t>54</a:t>
              </a:r>
              <a:r>
                <a:rPr dirty="0" sz="1600" lang="en-US">
                  <a:solidFill>
                    <a:schemeClr val="bg1"/>
                  </a:solidFill>
                  <a:latin typeface="+mj-ea"/>
                  <a:ea typeface="+mj-ea"/>
                  <a:cs typeface="Roboto Black" panose="02000000000000000000" charset="0"/>
                </a:rPr>
                <a:t> %</a:t>
              </a:r>
            </a:p>
          </p:txBody>
        </p:sp>
        <p:sp>
          <p:nvSpPr>
            <p:cNvPr id="1048690" name="TextBox 16"/>
            <p:cNvSpPr txBox="1"/>
            <p:nvPr/>
          </p:nvSpPr>
          <p:spPr>
            <a:xfrm>
              <a:off x="4777903" y="4486836"/>
              <a:ext cx="774554" cy="334874"/>
            </a:xfrm>
            <a:prstGeom prst="rect"/>
            <a:noFill/>
          </p:spPr>
          <p:txBody>
            <a:bodyPr rtlCol="0" wrap="square">
              <a:spAutoFit/>
            </a:bodyPr>
            <a:p>
              <a:pPr algn="r"/>
              <a:r>
                <a:rPr dirty="0" lang="en-US">
                  <a:solidFill>
                    <a:schemeClr val="bg1"/>
                  </a:solidFill>
                  <a:latin typeface="+mj-ea"/>
                  <a:ea typeface="+mj-ea"/>
                  <a:cs typeface="Roboto Black" panose="02000000000000000000" charset="0"/>
                </a:rPr>
                <a:t>86 %</a:t>
              </a:r>
            </a:p>
          </p:txBody>
        </p:sp>
        <p:sp>
          <p:nvSpPr>
            <p:cNvPr id="1048691" name="Rectangle 30"/>
            <p:cNvSpPr/>
            <p:nvPr/>
          </p:nvSpPr>
          <p:spPr>
            <a:xfrm>
              <a:off x="8191446" y="2703782"/>
              <a:ext cx="2713389" cy="833620"/>
            </a:xfrm>
            <a:prstGeom prst="rect"/>
          </p:spPr>
          <p:txBody>
            <a:bodyPr wrap="square">
              <a:spAutoFit/>
            </a:bodyPr>
            <a:p>
              <a:pPr>
                <a:lnSpc>
                  <a:spcPct val="150000"/>
                </a:lnSpc>
              </a:pPr>
              <a:r>
                <a:rPr altLang="zh-CN" dirty="0" sz="1200" 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Manrope SemiBold" charset="0"/>
                </a:rPr>
                <a:t>It serves a variety of purposes, making presentations powerful tools for convincing and teaching.</a:t>
              </a:r>
              <a:endParaRPr dirty="0" sz="1200" lang="en-US">
                <a:solidFill>
                  <a:schemeClr val="tx1">
                    <a:lumMod val="75000"/>
                    <a:lumOff val="25000"/>
                  </a:schemeClr>
                </a:solidFill>
                <a:cs typeface="Manrope SemiBold" charset="0"/>
              </a:endParaRPr>
            </a:p>
          </p:txBody>
        </p:sp>
        <p:sp>
          <p:nvSpPr>
            <p:cNvPr id="1048692" name="Rectangle 31"/>
            <p:cNvSpPr/>
            <p:nvPr/>
          </p:nvSpPr>
          <p:spPr>
            <a:xfrm>
              <a:off x="1265466" y="2703782"/>
              <a:ext cx="2691074" cy="833620"/>
            </a:xfrm>
            <a:prstGeom prst="rect"/>
          </p:spPr>
          <p:txBody>
            <a:bodyPr wrap="square">
              <a:spAutoFit/>
            </a:bodyPr>
            <a:p>
              <a:pPr algn="r">
                <a:lnSpc>
                  <a:spcPct val="150000"/>
                </a:lnSpc>
              </a:pPr>
              <a:r>
                <a:rPr altLang="zh-CN" dirty="0" sz="1200" 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Manrope SemiBold" charset="0"/>
                </a:rPr>
                <a:t>It serves a variety of purposes, making presentations powerful tools for convincing and teaching.</a:t>
              </a:r>
              <a:endParaRPr dirty="0" sz="1200" lang="en-US">
                <a:solidFill>
                  <a:schemeClr val="tx1">
                    <a:lumMod val="75000"/>
                    <a:lumOff val="25000"/>
                  </a:schemeClr>
                </a:solidFill>
                <a:cs typeface="Manrope SemiBold" charset="0"/>
              </a:endParaRPr>
            </a:p>
          </p:txBody>
        </p:sp>
        <p:sp>
          <p:nvSpPr>
            <p:cNvPr id="1048693" name="矩形 17"/>
            <p:cNvSpPr/>
            <p:nvPr/>
          </p:nvSpPr>
          <p:spPr>
            <a:xfrm>
              <a:off x="8202186" y="2334450"/>
              <a:ext cx="1600182" cy="334874"/>
            </a:xfrm>
            <a:prstGeom prst="rect"/>
          </p:spPr>
          <p:txBody>
            <a:bodyPr wrap="square">
              <a:spAutoFit/>
            </a:bodyPr>
            <a:p>
              <a:r>
                <a:rPr altLang="zh-CN" dirty="0" lang="en-US">
                  <a:solidFill>
                    <a:schemeClr val="accent2"/>
                  </a:solidFill>
                  <a:latin typeface="+mj-ea"/>
                  <a:ea typeface="+mj-ea"/>
                  <a:cs typeface="Roboto Black" panose="02000000000000000000" charset="0"/>
                </a:rPr>
                <a:t>Title here</a:t>
              </a:r>
              <a:endParaRPr altLang="en-US" dirty="0" lang="zh-CN">
                <a:solidFill>
                  <a:schemeClr val="accent2"/>
                </a:solidFill>
                <a:latin typeface="+mj-ea"/>
                <a:ea typeface="+mj-ea"/>
                <a:cs typeface="Roboto Black" panose="02000000000000000000" charset="0"/>
              </a:endParaRPr>
            </a:p>
          </p:txBody>
        </p:sp>
        <p:sp>
          <p:nvSpPr>
            <p:cNvPr id="1048694" name="矩形 18"/>
            <p:cNvSpPr/>
            <p:nvPr/>
          </p:nvSpPr>
          <p:spPr>
            <a:xfrm>
              <a:off x="8202186" y="4083326"/>
              <a:ext cx="1600182" cy="334874"/>
            </a:xfrm>
            <a:prstGeom prst="rect"/>
          </p:spPr>
          <p:txBody>
            <a:bodyPr wrap="square">
              <a:spAutoFit/>
            </a:bodyPr>
            <a:p>
              <a:r>
                <a:rPr altLang="zh-CN" dirty="0" lang="en-US">
                  <a:solidFill>
                    <a:schemeClr val="accent1"/>
                  </a:solidFill>
                  <a:latin typeface="+mj-ea"/>
                  <a:ea typeface="+mj-ea"/>
                  <a:cs typeface="Roboto Black" panose="02000000000000000000" charset="0"/>
                </a:rPr>
                <a:t>Title here</a:t>
              </a:r>
              <a:endParaRPr altLang="en-US" dirty="0" lang="zh-CN">
                <a:solidFill>
                  <a:schemeClr val="accent1"/>
                </a:solidFill>
                <a:latin typeface="+mj-ea"/>
                <a:ea typeface="+mj-ea"/>
                <a:cs typeface="Roboto Black" panose="02000000000000000000" charset="0"/>
              </a:endParaRPr>
            </a:p>
          </p:txBody>
        </p:sp>
        <p:sp>
          <p:nvSpPr>
            <p:cNvPr id="1048695" name="矩形 19"/>
            <p:cNvSpPr/>
            <p:nvPr/>
          </p:nvSpPr>
          <p:spPr>
            <a:xfrm>
              <a:off x="2345543" y="2334450"/>
              <a:ext cx="1600182" cy="334874"/>
            </a:xfrm>
            <a:prstGeom prst="rect"/>
          </p:spPr>
          <p:txBody>
            <a:bodyPr wrap="square">
              <a:spAutoFit/>
            </a:bodyPr>
            <a:p>
              <a:pPr algn="r"/>
              <a:r>
                <a:rPr altLang="zh-CN" dirty="0" lang="en-US">
                  <a:solidFill>
                    <a:schemeClr val="accent1"/>
                  </a:solidFill>
                  <a:latin typeface="+mj-ea"/>
                  <a:ea typeface="+mj-ea"/>
                  <a:cs typeface="Roboto Black" panose="02000000000000000000" charset="0"/>
                </a:rPr>
                <a:t>Title here</a:t>
              </a:r>
              <a:endParaRPr altLang="en-US" dirty="0" lang="zh-CN">
                <a:solidFill>
                  <a:schemeClr val="accent1"/>
                </a:solidFill>
                <a:latin typeface="+mj-ea"/>
                <a:ea typeface="+mj-ea"/>
                <a:cs typeface="Roboto Black" panose="02000000000000000000" charset="0"/>
              </a:endParaRPr>
            </a:p>
          </p:txBody>
        </p:sp>
        <p:sp>
          <p:nvSpPr>
            <p:cNvPr id="1048696" name="矩形 20"/>
            <p:cNvSpPr/>
            <p:nvPr/>
          </p:nvSpPr>
          <p:spPr>
            <a:xfrm>
              <a:off x="2345543" y="4083326"/>
              <a:ext cx="1600182" cy="334874"/>
            </a:xfrm>
            <a:prstGeom prst="rect"/>
          </p:spPr>
          <p:txBody>
            <a:bodyPr wrap="square">
              <a:spAutoFit/>
            </a:bodyPr>
            <a:p>
              <a:pPr algn="r"/>
              <a:r>
                <a:rPr altLang="zh-CN" dirty="0" lang="en-US">
                  <a:solidFill>
                    <a:schemeClr val="accent2"/>
                  </a:solidFill>
                  <a:latin typeface="+mj-ea"/>
                  <a:ea typeface="+mj-ea"/>
                  <a:cs typeface="Roboto Black" panose="02000000000000000000" charset="0"/>
                </a:rPr>
                <a:t>Title here</a:t>
              </a:r>
              <a:endParaRPr altLang="en-US" dirty="0" lang="zh-CN">
                <a:solidFill>
                  <a:schemeClr val="accent2"/>
                </a:solidFill>
                <a:latin typeface="+mj-ea"/>
                <a:ea typeface="+mj-ea"/>
                <a:cs typeface="Roboto Black" panose="02000000000000000000" charset="0"/>
              </a:endParaRPr>
            </a:p>
          </p:txBody>
        </p:sp>
        <p:sp>
          <p:nvSpPr>
            <p:cNvPr id="1048697" name="Oval 5"/>
            <p:cNvSpPr/>
            <p:nvPr/>
          </p:nvSpPr>
          <p:spPr>
            <a:xfrm>
              <a:off x="5599787" y="3278879"/>
              <a:ext cx="287501" cy="300241"/>
            </a:xfrm>
            <a:custGeom>
              <a:avLst/>
              <a:gdLst>
                <a:gd name="T0" fmla="*/ 10185 w 10671"/>
                <a:gd name="T1" fmla="*/ 3987 h 11145"/>
                <a:gd name="T2" fmla="*/ 10185 w 10671"/>
                <a:gd name="T3" fmla="*/ 2746 h 11145"/>
                <a:gd name="T4" fmla="*/ 7848 w 10671"/>
                <a:gd name="T5" fmla="*/ 408 h 11145"/>
                <a:gd name="T6" fmla="*/ 4449 w 10671"/>
                <a:gd name="T7" fmla="*/ 408 h 11145"/>
                <a:gd name="T8" fmla="*/ 4348 w 10671"/>
                <a:gd name="T9" fmla="*/ 200 h 11145"/>
                <a:gd name="T10" fmla="*/ 4030 w 10671"/>
                <a:gd name="T11" fmla="*/ 0 h 11145"/>
                <a:gd name="T12" fmla="*/ 2544 w 10671"/>
                <a:gd name="T13" fmla="*/ 0 h 11145"/>
                <a:gd name="T14" fmla="*/ 0 w 10671"/>
                <a:gd name="T15" fmla="*/ 2543 h 11145"/>
                <a:gd name="T16" fmla="*/ 0 w 10671"/>
                <a:gd name="T17" fmla="*/ 8601 h 11145"/>
                <a:gd name="T18" fmla="*/ 2544 w 10671"/>
                <a:gd name="T19" fmla="*/ 11145 h 11145"/>
                <a:gd name="T20" fmla="*/ 8128 w 10671"/>
                <a:gd name="T21" fmla="*/ 11145 h 11145"/>
                <a:gd name="T22" fmla="*/ 10671 w 10671"/>
                <a:gd name="T23" fmla="*/ 8601 h 11145"/>
                <a:gd name="T24" fmla="*/ 10671 w 10671"/>
                <a:gd name="T25" fmla="*/ 4612 h 11145"/>
                <a:gd name="T26" fmla="*/ 10185 w 10671"/>
                <a:gd name="T27" fmla="*/ 3987 h 11145"/>
                <a:gd name="T28" fmla="*/ 7848 w 10671"/>
                <a:gd name="T29" fmla="*/ 1115 h 11145"/>
                <a:gd name="T30" fmla="*/ 9479 w 10671"/>
                <a:gd name="T31" fmla="*/ 2746 h 11145"/>
                <a:gd name="T32" fmla="*/ 9479 w 10671"/>
                <a:gd name="T33" fmla="*/ 3966 h 11145"/>
                <a:gd name="T34" fmla="*/ 6166 w 10671"/>
                <a:gd name="T35" fmla="*/ 3966 h 11145"/>
                <a:gd name="T36" fmla="*/ 4790 w 10671"/>
                <a:gd name="T37" fmla="*/ 1115 h 11145"/>
                <a:gd name="T38" fmla="*/ 7848 w 10671"/>
                <a:gd name="T39" fmla="*/ 1115 h 11145"/>
                <a:gd name="T40" fmla="*/ 9964 w 10671"/>
                <a:gd name="T41" fmla="*/ 8601 h 11145"/>
                <a:gd name="T42" fmla="*/ 8126 w 10671"/>
                <a:gd name="T43" fmla="*/ 10438 h 11145"/>
                <a:gd name="T44" fmla="*/ 2544 w 10671"/>
                <a:gd name="T45" fmla="*/ 10438 h 11145"/>
                <a:gd name="T46" fmla="*/ 706 w 10671"/>
                <a:gd name="T47" fmla="*/ 8601 h 11145"/>
                <a:gd name="T48" fmla="*/ 706 w 10671"/>
                <a:gd name="T49" fmla="*/ 2543 h 11145"/>
                <a:gd name="T50" fmla="*/ 2544 w 10671"/>
                <a:gd name="T51" fmla="*/ 706 h 11145"/>
                <a:gd name="T52" fmla="*/ 3809 w 10671"/>
                <a:gd name="T53" fmla="*/ 706 h 11145"/>
                <a:gd name="T54" fmla="*/ 5626 w 10671"/>
                <a:gd name="T55" fmla="*/ 4472 h 11145"/>
                <a:gd name="T56" fmla="*/ 5944 w 10671"/>
                <a:gd name="T57" fmla="*/ 4672 h 11145"/>
                <a:gd name="T58" fmla="*/ 9964 w 10671"/>
                <a:gd name="T59" fmla="*/ 4672 h 11145"/>
                <a:gd name="T60" fmla="*/ 9964 w 10671"/>
                <a:gd name="T61" fmla="*/ 8601 h 11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671" h="11145">
                  <a:moveTo>
                    <a:pt x="10185" y="3987"/>
                  </a:moveTo>
                  <a:lnTo>
                    <a:pt x="10185" y="2746"/>
                  </a:lnTo>
                  <a:cubicBezTo>
                    <a:pt x="10185" y="1457"/>
                    <a:pt x="9136" y="408"/>
                    <a:pt x="7848" y="408"/>
                  </a:cubicBezTo>
                  <a:lnTo>
                    <a:pt x="4449" y="408"/>
                  </a:lnTo>
                  <a:lnTo>
                    <a:pt x="4348" y="200"/>
                  </a:lnTo>
                  <a:cubicBezTo>
                    <a:pt x="4289" y="77"/>
                    <a:pt x="4165" y="0"/>
                    <a:pt x="4030" y="0"/>
                  </a:cubicBezTo>
                  <a:lnTo>
                    <a:pt x="2544" y="0"/>
                  </a:lnTo>
                  <a:cubicBezTo>
                    <a:pt x="1141" y="0"/>
                    <a:pt x="0" y="1141"/>
                    <a:pt x="0" y="2543"/>
                  </a:cubicBezTo>
                  <a:lnTo>
                    <a:pt x="0" y="8601"/>
                  </a:lnTo>
                  <a:cubicBezTo>
                    <a:pt x="0" y="10003"/>
                    <a:pt x="1141" y="11145"/>
                    <a:pt x="2544" y="11145"/>
                  </a:cubicBezTo>
                  <a:lnTo>
                    <a:pt x="8128" y="11145"/>
                  </a:lnTo>
                  <a:cubicBezTo>
                    <a:pt x="9530" y="11145"/>
                    <a:pt x="10671" y="10003"/>
                    <a:pt x="10671" y="8601"/>
                  </a:cubicBezTo>
                  <a:lnTo>
                    <a:pt x="10671" y="4612"/>
                  </a:lnTo>
                  <a:cubicBezTo>
                    <a:pt x="10670" y="4311"/>
                    <a:pt x="10464" y="4058"/>
                    <a:pt x="10185" y="3987"/>
                  </a:cubicBezTo>
                  <a:close/>
                  <a:moveTo>
                    <a:pt x="7848" y="1115"/>
                  </a:moveTo>
                  <a:cubicBezTo>
                    <a:pt x="8748" y="1115"/>
                    <a:pt x="9479" y="1846"/>
                    <a:pt x="9479" y="2746"/>
                  </a:cubicBezTo>
                  <a:lnTo>
                    <a:pt x="9479" y="3966"/>
                  </a:lnTo>
                  <a:lnTo>
                    <a:pt x="6166" y="3966"/>
                  </a:lnTo>
                  <a:lnTo>
                    <a:pt x="4790" y="1115"/>
                  </a:lnTo>
                  <a:lnTo>
                    <a:pt x="7848" y="1115"/>
                  </a:lnTo>
                  <a:close/>
                  <a:moveTo>
                    <a:pt x="9964" y="8601"/>
                  </a:moveTo>
                  <a:cubicBezTo>
                    <a:pt x="9964" y="9615"/>
                    <a:pt x="9140" y="10438"/>
                    <a:pt x="8126" y="10438"/>
                  </a:cubicBezTo>
                  <a:lnTo>
                    <a:pt x="2544" y="10438"/>
                  </a:lnTo>
                  <a:cubicBezTo>
                    <a:pt x="1530" y="10438"/>
                    <a:pt x="706" y="9615"/>
                    <a:pt x="706" y="8601"/>
                  </a:cubicBezTo>
                  <a:lnTo>
                    <a:pt x="706" y="2543"/>
                  </a:lnTo>
                  <a:cubicBezTo>
                    <a:pt x="706" y="1530"/>
                    <a:pt x="1530" y="706"/>
                    <a:pt x="2544" y="706"/>
                  </a:cubicBezTo>
                  <a:lnTo>
                    <a:pt x="3809" y="706"/>
                  </a:lnTo>
                  <a:lnTo>
                    <a:pt x="5626" y="4472"/>
                  </a:lnTo>
                  <a:cubicBezTo>
                    <a:pt x="5685" y="4595"/>
                    <a:pt x="5809" y="4672"/>
                    <a:pt x="5944" y="4672"/>
                  </a:cubicBezTo>
                  <a:lnTo>
                    <a:pt x="9964" y="4672"/>
                  </a:lnTo>
                  <a:lnTo>
                    <a:pt x="9964" y="860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lIns="91440" numCol="1" rIns="91440" rot="0" rtlCol="0" spcCol="0" spcFirstLastPara="0" tIns="45720" vert="horz" wrap="square">
              <a:noAutofit/>
            </a:bodyPr>
            <a:lstStyle>
              <a:defPPr>
                <a:defRPr lang="zh-CN"/>
              </a:defPPr>
              <a:lvl1pPr algn="l" defTabSz="914400" eaLnBrk="1" hangingPunct="1" latinLnBrk="0" marL="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altLang="en-US" lang="zh-CN">
                <a:latin typeface="+mj-ea"/>
                <a:ea typeface="+mj-ea"/>
                <a:cs typeface="Roboto Black" panose="02000000000000000000" charset="0"/>
              </a:endParaRPr>
            </a:p>
          </p:txBody>
        </p:sp>
        <p:sp>
          <p:nvSpPr>
            <p:cNvPr id="1048698" name="Oval 53"/>
            <p:cNvSpPr/>
            <p:nvPr/>
          </p:nvSpPr>
          <p:spPr>
            <a:xfrm>
              <a:off x="5599845" y="4021450"/>
              <a:ext cx="287386" cy="300241"/>
            </a:xfrm>
            <a:custGeom>
              <a:avLst/>
              <a:gdLst>
                <a:gd name="connsiteX0" fmla="*/ 253679 w 510088"/>
                <a:gd name="connsiteY0" fmla="*/ 352010 h 532904"/>
                <a:gd name="connsiteX1" fmla="*/ 274110 w 510088"/>
                <a:gd name="connsiteY1" fmla="*/ 371777 h 532904"/>
                <a:gd name="connsiteX2" fmla="*/ 253679 w 510088"/>
                <a:gd name="connsiteY2" fmla="*/ 391543 h 532904"/>
                <a:gd name="connsiteX3" fmla="*/ 233296 w 510088"/>
                <a:gd name="connsiteY3" fmla="*/ 371777 h 532904"/>
                <a:gd name="connsiteX4" fmla="*/ 253679 w 510088"/>
                <a:gd name="connsiteY4" fmla="*/ 352010 h 532904"/>
                <a:gd name="connsiteX5" fmla="*/ 256585 w 510088"/>
                <a:gd name="connsiteY5" fmla="*/ 157728 h 532904"/>
                <a:gd name="connsiteX6" fmla="*/ 307018 w 510088"/>
                <a:gd name="connsiteY6" fmla="*/ 176399 h 532904"/>
                <a:gd name="connsiteX7" fmla="*/ 327020 w 510088"/>
                <a:gd name="connsiteY7" fmla="*/ 222695 h 532904"/>
                <a:gd name="connsiteX8" fmla="*/ 320829 w 510088"/>
                <a:gd name="connsiteY8" fmla="*/ 248463 h 532904"/>
                <a:gd name="connsiteX9" fmla="*/ 296112 w 510088"/>
                <a:gd name="connsiteY9" fmla="*/ 275850 h 532904"/>
                <a:gd name="connsiteX10" fmla="*/ 273491 w 510088"/>
                <a:gd name="connsiteY10" fmla="*/ 300713 h 532904"/>
                <a:gd name="connsiteX11" fmla="*/ 270062 w 510088"/>
                <a:gd name="connsiteY11" fmla="*/ 317193 h 532904"/>
                <a:gd name="connsiteX12" fmla="*/ 252870 w 510088"/>
                <a:gd name="connsiteY12" fmla="*/ 332720 h 532904"/>
                <a:gd name="connsiteX13" fmla="*/ 239869 w 510088"/>
                <a:gd name="connsiteY13" fmla="*/ 327005 h 532904"/>
                <a:gd name="connsiteX14" fmla="*/ 235773 w 510088"/>
                <a:gd name="connsiteY14" fmla="*/ 313668 h 532904"/>
                <a:gd name="connsiteX15" fmla="*/ 241250 w 510088"/>
                <a:gd name="connsiteY15" fmla="*/ 293378 h 532904"/>
                <a:gd name="connsiteX16" fmla="*/ 266205 w 510088"/>
                <a:gd name="connsiteY16" fmla="*/ 260847 h 532904"/>
                <a:gd name="connsiteX17" fmla="*/ 288016 w 510088"/>
                <a:gd name="connsiteY17" fmla="*/ 236460 h 532904"/>
                <a:gd name="connsiteX18" fmla="*/ 291731 w 510088"/>
                <a:gd name="connsiteY18" fmla="*/ 220838 h 532904"/>
                <a:gd name="connsiteX19" fmla="*/ 282254 w 510088"/>
                <a:gd name="connsiteY19" fmla="*/ 197928 h 532904"/>
                <a:gd name="connsiteX20" fmla="*/ 255584 w 510088"/>
                <a:gd name="connsiteY20" fmla="*/ 189259 h 532904"/>
                <a:gd name="connsiteX21" fmla="*/ 216961 w 510088"/>
                <a:gd name="connsiteY21" fmla="*/ 223648 h 532904"/>
                <a:gd name="connsiteX22" fmla="*/ 200102 w 510088"/>
                <a:gd name="connsiteY22" fmla="*/ 237651 h 532904"/>
                <a:gd name="connsiteX23" fmla="*/ 187292 w 510088"/>
                <a:gd name="connsiteY23" fmla="*/ 232173 h 532904"/>
                <a:gd name="connsiteX24" fmla="*/ 183101 w 510088"/>
                <a:gd name="connsiteY24" fmla="*/ 219409 h 532904"/>
                <a:gd name="connsiteX25" fmla="*/ 187625 w 510088"/>
                <a:gd name="connsiteY25" fmla="*/ 199642 h 532904"/>
                <a:gd name="connsiteX26" fmla="*/ 203817 w 510088"/>
                <a:gd name="connsiteY26" fmla="*/ 176399 h 532904"/>
                <a:gd name="connsiteX27" fmla="*/ 228677 w 510088"/>
                <a:gd name="connsiteY27" fmla="*/ 162205 h 532904"/>
                <a:gd name="connsiteX28" fmla="*/ 256585 w 510088"/>
                <a:gd name="connsiteY28" fmla="*/ 157728 h 532904"/>
                <a:gd name="connsiteX29" fmla="*/ 121141 w 510088"/>
                <a:gd name="connsiteY29" fmla="*/ 32143 h 532904"/>
                <a:gd name="connsiteX30" fmla="*/ 32095 w 510088"/>
                <a:gd name="connsiteY30" fmla="*/ 121190 h 532904"/>
                <a:gd name="connsiteX31" fmla="*/ 32095 w 510088"/>
                <a:gd name="connsiteY31" fmla="*/ 411761 h 532904"/>
                <a:gd name="connsiteX32" fmla="*/ 121141 w 510088"/>
                <a:gd name="connsiteY32" fmla="*/ 500809 h 532904"/>
                <a:gd name="connsiteX33" fmla="*/ 388995 w 510088"/>
                <a:gd name="connsiteY33" fmla="*/ 500809 h 532904"/>
                <a:gd name="connsiteX34" fmla="*/ 478041 w 510088"/>
                <a:gd name="connsiteY34" fmla="*/ 411761 h 532904"/>
                <a:gd name="connsiteX35" fmla="*/ 478041 w 510088"/>
                <a:gd name="connsiteY35" fmla="*/ 121190 h 532904"/>
                <a:gd name="connsiteX36" fmla="*/ 388995 w 510088"/>
                <a:gd name="connsiteY36" fmla="*/ 32143 h 532904"/>
                <a:gd name="connsiteX37" fmla="*/ 121141 w 510088"/>
                <a:gd name="connsiteY37" fmla="*/ 0 h 532904"/>
                <a:gd name="connsiteX38" fmla="*/ 388995 w 510088"/>
                <a:gd name="connsiteY38" fmla="*/ 0 h 532904"/>
                <a:gd name="connsiteX39" fmla="*/ 510088 w 510088"/>
                <a:gd name="connsiteY39" fmla="*/ 121190 h 532904"/>
                <a:gd name="connsiteX40" fmla="*/ 510088 w 510088"/>
                <a:gd name="connsiteY40" fmla="*/ 411761 h 532904"/>
                <a:gd name="connsiteX41" fmla="*/ 388995 w 510088"/>
                <a:gd name="connsiteY41" fmla="*/ 532904 h 532904"/>
                <a:gd name="connsiteX42" fmla="*/ 121141 w 510088"/>
                <a:gd name="connsiteY42" fmla="*/ 532904 h 532904"/>
                <a:gd name="connsiteX43" fmla="*/ 0 w 510088"/>
                <a:gd name="connsiteY43" fmla="*/ 411761 h 532904"/>
                <a:gd name="connsiteX44" fmla="*/ 0 w 510088"/>
                <a:gd name="connsiteY44" fmla="*/ 121143 h 532904"/>
                <a:gd name="connsiteX45" fmla="*/ 121141 w 510088"/>
                <a:gd name="connsiteY45" fmla="*/ 0 h 532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10088" h="532904">
                  <a:moveTo>
                    <a:pt x="253679" y="352010"/>
                  </a:moveTo>
                  <a:cubicBezTo>
                    <a:pt x="265014" y="352010"/>
                    <a:pt x="274110" y="360869"/>
                    <a:pt x="274110" y="371777"/>
                  </a:cubicBezTo>
                  <a:cubicBezTo>
                    <a:pt x="274110" y="382684"/>
                    <a:pt x="264966" y="391543"/>
                    <a:pt x="253679" y="391543"/>
                  </a:cubicBezTo>
                  <a:cubicBezTo>
                    <a:pt x="242440" y="391543"/>
                    <a:pt x="233296" y="382684"/>
                    <a:pt x="233296" y="371777"/>
                  </a:cubicBezTo>
                  <a:cubicBezTo>
                    <a:pt x="233296" y="360869"/>
                    <a:pt x="242440" y="352010"/>
                    <a:pt x="253679" y="352010"/>
                  </a:cubicBezTo>
                  <a:close/>
                  <a:moveTo>
                    <a:pt x="256585" y="157728"/>
                  </a:moveTo>
                  <a:cubicBezTo>
                    <a:pt x="275777" y="157728"/>
                    <a:pt x="292731" y="164015"/>
                    <a:pt x="307018" y="176399"/>
                  </a:cubicBezTo>
                  <a:cubicBezTo>
                    <a:pt x="320353" y="187925"/>
                    <a:pt x="327163" y="203500"/>
                    <a:pt x="327020" y="222695"/>
                  </a:cubicBezTo>
                  <a:cubicBezTo>
                    <a:pt x="327020" y="232555"/>
                    <a:pt x="324925" y="241223"/>
                    <a:pt x="320829" y="248463"/>
                  </a:cubicBezTo>
                  <a:cubicBezTo>
                    <a:pt x="316829" y="255512"/>
                    <a:pt x="308828" y="264419"/>
                    <a:pt x="296112" y="275850"/>
                  </a:cubicBezTo>
                  <a:cubicBezTo>
                    <a:pt x="280730" y="290091"/>
                    <a:pt x="275301" y="297236"/>
                    <a:pt x="273491" y="300713"/>
                  </a:cubicBezTo>
                  <a:cubicBezTo>
                    <a:pt x="271729" y="304142"/>
                    <a:pt x="270538" y="309667"/>
                    <a:pt x="270062" y="317193"/>
                  </a:cubicBezTo>
                  <a:cubicBezTo>
                    <a:pt x="269443" y="325861"/>
                    <a:pt x="261918" y="332720"/>
                    <a:pt x="252870" y="332720"/>
                  </a:cubicBezTo>
                  <a:cubicBezTo>
                    <a:pt x="247869" y="332720"/>
                    <a:pt x="243155" y="330624"/>
                    <a:pt x="239869" y="327005"/>
                  </a:cubicBezTo>
                  <a:cubicBezTo>
                    <a:pt x="236582" y="323385"/>
                    <a:pt x="235106" y="318479"/>
                    <a:pt x="235773" y="313668"/>
                  </a:cubicBezTo>
                  <a:cubicBezTo>
                    <a:pt x="236821" y="306095"/>
                    <a:pt x="238678" y="299284"/>
                    <a:pt x="241250" y="293378"/>
                  </a:cubicBezTo>
                  <a:cubicBezTo>
                    <a:pt x="245155" y="284233"/>
                    <a:pt x="253346" y="273611"/>
                    <a:pt x="266205" y="260847"/>
                  </a:cubicBezTo>
                  <a:cubicBezTo>
                    <a:pt x="277920" y="249177"/>
                    <a:pt x="285254" y="240985"/>
                    <a:pt x="288016" y="236460"/>
                  </a:cubicBezTo>
                  <a:cubicBezTo>
                    <a:pt x="290493" y="232459"/>
                    <a:pt x="291731" y="227220"/>
                    <a:pt x="291731" y="220838"/>
                  </a:cubicBezTo>
                  <a:cubicBezTo>
                    <a:pt x="291731" y="211169"/>
                    <a:pt x="288635" y="203643"/>
                    <a:pt x="282254" y="197928"/>
                  </a:cubicBezTo>
                  <a:cubicBezTo>
                    <a:pt x="275777" y="192117"/>
                    <a:pt x="267014" y="189259"/>
                    <a:pt x="255584" y="189259"/>
                  </a:cubicBezTo>
                  <a:cubicBezTo>
                    <a:pt x="233487" y="189259"/>
                    <a:pt x="220914" y="200500"/>
                    <a:pt x="216961" y="223648"/>
                  </a:cubicBezTo>
                  <a:cubicBezTo>
                    <a:pt x="215580" y="231745"/>
                    <a:pt x="208484" y="237651"/>
                    <a:pt x="200102" y="237651"/>
                  </a:cubicBezTo>
                  <a:cubicBezTo>
                    <a:pt x="195150" y="237651"/>
                    <a:pt x="190530" y="235698"/>
                    <a:pt x="187292" y="232173"/>
                  </a:cubicBezTo>
                  <a:cubicBezTo>
                    <a:pt x="184101" y="228697"/>
                    <a:pt x="182529" y="224076"/>
                    <a:pt x="183101" y="219409"/>
                  </a:cubicBezTo>
                  <a:cubicBezTo>
                    <a:pt x="183958" y="211645"/>
                    <a:pt x="185482" y="204977"/>
                    <a:pt x="187625" y="199642"/>
                  </a:cubicBezTo>
                  <a:cubicBezTo>
                    <a:pt x="189816" y="194308"/>
                    <a:pt x="194816" y="184115"/>
                    <a:pt x="203817" y="176399"/>
                  </a:cubicBezTo>
                  <a:cubicBezTo>
                    <a:pt x="211199" y="170017"/>
                    <a:pt x="219581" y="165254"/>
                    <a:pt x="228677" y="162205"/>
                  </a:cubicBezTo>
                  <a:cubicBezTo>
                    <a:pt x="237678" y="159252"/>
                    <a:pt x="247060" y="157728"/>
                    <a:pt x="256585" y="157728"/>
                  </a:cubicBezTo>
                  <a:close/>
                  <a:moveTo>
                    <a:pt x="121141" y="32143"/>
                  </a:moveTo>
                  <a:cubicBezTo>
                    <a:pt x="71999" y="32143"/>
                    <a:pt x="32095" y="72048"/>
                    <a:pt x="32095" y="121190"/>
                  </a:cubicBezTo>
                  <a:lnTo>
                    <a:pt x="32095" y="411761"/>
                  </a:lnTo>
                  <a:cubicBezTo>
                    <a:pt x="32095" y="460856"/>
                    <a:pt x="71999" y="500809"/>
                    <a:pt x="121141" y="500809"/>
                  </a:cubicBezTo>
                  <a:lnTo>
                    <a:pt x="388995" y="500809"/>
                  </a:lnTo>
                  <a:cubicBezTo>
                    <a:pt x="438089" y="500809"/>
                    <a:pt x="478041" y="460856"/>
                    <a:pt x="478041" y="411761"/>
                  </a:cubicBezTo>
                  <a:lnTo>
                    <a:pt x="478041" y="121190"/>
                  </a:lnTo>
                  <a:cubicBezTo>
                    <a:pt x="478041" y="72048"/>
                    <a:pt x="438089" y="32143"/>
                    <a:pt x="388995" y="32143"/>
                  </a:cubicBezTo>
                  <a:close/>
                  <a:moveTo>
                    <a:pt x="121141" y="0"/>
                  </a:moveTo>
                  <a:lnTo>
                    <a:pt x="388995" y="0"/>
                  </a:lnTo>
                  <a:cubicBezTo>
                    <a:pt x="455756" y="0"/>
                    <a:pt x="510088" y="54333"/>
                    <a:pt x="510088" y="121190"/>
                  </a:cubicBezTo>
                  <a:lnTo>
                    <a:pt x="510088" y="411761"/>
                  </a:lnTo>
                  <a:cubicBezTo>
                    <a:pt x="510088" y="478571"/>
                    <a:pt x="455756" y="532904"/>
                    <a:pt x="388995" y="532904"/>
                  </a:cubicBezTo>
                  <a:lnTo>
                    <a:pt x="121141" y="532904"/>
                  </a:lnTo>
                  <a:cubicBezTo>
                    <a:pt x="54332" y="532904"/>
                    <a:pt x="0" y="478571"/>
                    <a:pt x="0" y="411761"/>
                  </a:cubicBezTo>
                  <a:lnTo>
                    <a:pt x="0" y="121143"/>
                  </a:lnTo>
                  <a:cubicBezTo>
                    <a:pt x="0" y="54333"/>
                    <a:pt x="54332" y="0"/>
                    <a:pt x="1211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lIns="91440" numCol="1" rIns="91440" rot="0" rtlCol="0" spcCol="0" spcFirstLastPara="0" tIns="45720" vert="horz" wrap="square">
              <a:noAutofit/>
            </a:bodyPr>
            <a:lstStyle>
              <a:defPPr>
                <a:defRPr lang="zh-CN"/>
              </a:defPPr>
              <a:lvl1pPr algn="l" defTabSz="914400" eaLnBrk="1" hangingPunct="1" latinLnBrk="0" marL="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altLang="en-US" lang="zh-CN">
                <a:latin typeface="+mj-ea"/>
                <a:ea typeface="+mj-ea"/>
                <a:cs typeface="Roboto Black" panose="02000000000000000000" charset="0"/>
              </a:endParaRPr>
            </a:p>
          </p:txBody>
        </p:sp>
        <p:sp>
          <p:nvSpPr>
            <p:cNvPr id="1048699" name="Oval 54"/>
            <p:cNvSpPr/>
            <p:nvPr/>
          </p:nvSpPr>
          <p:spPr>
            <a:xfrm>
              <a:off x="6348801" y="3278879"/>
              <a:ext cx="300241" cy="300241"/>
            </a:xfrm>
            <a:custGeom>
              <a:avLst/>
              <a:gdLst>
                <a:gd name="T0" fmla="*/ 7680 w 12800"/>
                <a:gd name="T1" fmla="*/ 80 h 12800"/>
                <a:gd name="T2" fmla="*/ 7680 w 12800"/>
                <a:gd name="T3" fmla="*/ 960 h 12800"/>
                <a:gd name="T4" fmla="*/ 11920 w 12800"/>
                <a:gd name="T5" fmla="*/ 6320 h 12800"/>
                <a:gd name="T6" fmla="*/ 6400 w 12800"/>
                <a:gd name="T7" fmla="*/ 11840 h 12800"/>
                <a:gd name="T8" fmla="*/ 880 w 12800"/>
                <a:gd name="T9" fmla="*/ 6320 h 12800"/>
                <a:gd name="T10" fmla="*/ 5120 w 12800"/>
                <a:gd name="T11" fmla="*/ 960 h 12800"/>
                <a:gd name="T12" fmla="*/ 5120 w 12800"/>
                <a:gd name="T13" fmla="*/ 80 h 12800"/>
                <a:gd name="T14" fmla="*/ 0 w 12800"/>
                <a:gd name="T15" fmla="*/ 6400 h 12800"/>
                <a:gd name="T16" fmla="*/ 6400 w 12800"/>
                <a:gd name="T17" fmla="*/ 12800 h 12800"/>
                <a:gd name="T18" fmla="*/ 12800 w 12800"/>
                <a:gd name="T19" fmla="*/ 6400 h 12800"/>
                <a:gd name="T20" fmla="*/ 7680 w 12800"/>
                <a:gd name="T21" fmla="*/ 80 h 12800"/>
                <a:gd name="T22" fmla="*/ 6000 w 12800"/>
                <a:gd name="T23" fmla="*/ 0 h 12800"/>
                <a:gd name="T24" fmla="*/ 6880 w 12800"/>
                <a:gd name="T25" fmla="*/ 0 h 12800"/>
                <a:gd name="T26" fmla="*/ 6880 w 12800"/>
                <a:gd name="T27" fmla="*/ 6400 h 12800"/>
                <a:gd name="T28" fmla="*/ 6000 w 12800"/>
                <a:gd name="T29" fmla="*/ 6400 h 12800"/>
                <a:gd name="T30" fmla="*/ 6000 w 12800"/>
                <a:gd name="T31" fmla="*/ 0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800" h="12800">
                  <a:moveTo>
                    <a:pt x="7680" y="80"/>
                  </a:moveTo>
                  <a:lnTo>
                    <a:pt x="7680" y="960"/>
                  </a:lnTo>
                  <a:cubicBezTo>
                    <a:pt x="10080" y="1520"/>
                    <a:pt x="11920" y="3760"/>
                    <a:pt x="11920" y="6320"/>
                  </a:cubicBezTo>
                  <a:cubicBezTo>
                    <a:pt x="11920" y="9360"/>
                    <a:pt x="9440" y="11840"/>
                    <a:pt x="6400" y="11840"/>
                  </a:cubicBezTo>
                  <a:cubicBezTo>
                    <a:pt x="3360" y="11840"/>
                    <a:pt x="880" y="9360"/>
                    <a:pt x="880" y="6320"/>
                  </a:cubicBezTo>
                  <a:cubicBezTo>
                    <a:pt x="880" y="3760"/>
                    <a:pt x="2640" y="1520"/>
                    <a:pt x="5120" y="960"/>
                  </a:cubicBezTo>
                  <a:lnTo>
                    <a:pt x="5120" y="80"/>
                  </a:lnTo>
                  <a:cubicBezTo>
                    <a:pt x="2160" y="720"/>
                    <a:pt x="0" y="3280"/>
                    <a:pt x="0" y="6400"/>
                  </a:cubicBezTo>
                  <a:cubicBezTo>
                    <a:pt x="0" y="9920"/>
                    <a:pt x="2880" y="12800"/>
                    <a:pt x="6400" y="12800"/>
                  </a:cubicBezTo>
                  <a:cubicBezTo>
                    <a:pt x="9920" y="12800"/>
                    <a:pt x="12800" y="9920"/>
                    <a:pt x="12800" y="6400"/>
                  </a:cubicBezTo>
                  <a:cubicBezTo>
                    <a:pt x="12800" y="3280"/>
                    <a:pt x="10640" y="720"/>
                    <a:pt x="7680" y="80"/>
                  </a:cubicBezTo>
                  <a:close/>
                  <a:moveTo>
                    <a:pt x="6000" y="0"/>
                  </a:moveTo>
                  <a:lnTo>
                    <a:pt x="6880" y="0"/>
                  </a:lnTo>
                  <a:lnTo>
                    <a:pt x="6880" y="6400"/>
                  </a:lnTo>
                  <a:lnTo>
                    <a:pt x="6000" y="6400"/>
                  </a:lnTo>
                  <a:lnTo>
                    <a:pt x="600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lIns="91440" numCol="1" rIns="91440" rot="0" rtlCol="0" spcCol="0" spcFirstLastPara="0" tIns="45720" vert="horz" wrap="square">
              <a:noAutofit/>
            </a:bodyPr>
            <a:lstStyle>
              <a:defPPr>
                <a:defRPr lang="zh-CN"/>
              </a:defPPr>
              <a:lvl1pPr algn="l" defTabSz="914400" eaLnBrk="1" hangingPunct="1" latinLnBrk="0" marL="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altLang="en-US" lang="zh-CN">
                <a:latin typeface="+mj-ea"/>
                <a:ea typeface="+mj-ea"/>
                <a:cs typeface="Roboto Black" panose="02000000000000000000" charset="0"/>
              </a:endParaRPr>
            </a:p>
          </p:txBody>
        </p:sp>
        <p:sp>
          <p:nvSpPr>
            <p:cNvPr id="1048700" name="Oval 55"/>
            <p:cNvSpPr/>
            <p:nvPr/>
          </p:nvSpPr>
          <p:spPr>
            <a:xfrm>
              <a:off x="6348801" y="4027682"/>
              <a:ext cx="300241" cy="287776"/>
            </a:xfrm>
            <a:custGeom>
              <a:avLst/>
              <a:gdLst>
                <a:gd name="T0" fmla="*/ 4508 w 12744"/>
                <a:gd name="T1" fmla="*/ 5064 h 12216"/>
                <a:gd name="T2" fmla="*/ 4508 w 12744"/>
                <a:gd name="T3" fmla="*/ 7096 h 12216"/>
                <a:gd name="T4" fmla="*/ 6762 w 12744"/>
                <a:gd name="T5" fmla="*/ 8181 h 12216"/>
                <a:gd name="T6" fmla="*/ 8515 w 12744"/>
                <a:gd name="T7" fmla="*/ 6094 h 12216"/>
                <a:gd name="T8" fmla="*/ 6372 w 12744"/>
                <a:gd name="T9" fmla="*/ 3951 h 12216"/>
                <a:gd name="T10" fmla="*/ 4842 w 12744"/>
                <a:gd name="T11" fmla="*/ 6094 h 12216"/>
                <a:gd name="T12" fmla="*/ 7903 w 12744"/>
                <a:gd name="T13" fmla="*/ 6094 h 12216"/>
                <a:gd name="T14" fmla="*/ 12633 w 12744"/>
                <a:gd name="T15" fmla="*/ 4897 h 12216"/>
                <a:gd name="T16" fmla="*/ 10852 w 12744"/>
                <a:gd name="T17" fmla="*/ 3478 h 12216"/>
                <a:gd name="T18" fmla="*/ 10546 w 12744"/>
                <a:gd name="T19" fmla="*/ 1224 h 12216"/>
                <a:gd name="T20" fmla="*/ 8153 w 12744"/>
                <a:gd name="T21" fmla="*/ 111 h 12216"/>
                <a:gd name="T22" fmla="*/ 4591 w 12744"/>
                <a:gd name="T23" fmla="*/ 111 h 12216"/>
                <a:gd name="T24" fmla="*/ 2198 w 12744"/>
                <a:gd name="T25" fmla="*/ 1224 h 12216"/>
                <a:gd name="T26" fmla="*/ 1892 w 12744"/>
                <a:gd name="T27" fmla="*/ 3478 h 12216"/>
                <a:gd name="T28" fmla="*/ 111 w 12744"/>
                <a:gd name="T29" fmla="*/ 4897 h 12216"/>
                <a:gd name="T30" fmla="*/ 111 w 12744"/>
                <a:gd name="T31" fmla="*/ 7291 h 12216"/>
                <a:gd name="T32" fmla="*/ 1892 w 12744"/>
                <a:gd name="T33" fmla="*/ 8710 h 12216"/>
                <a:gd name="T34" fmla="*/ 2198 w 12744"/>
                <a:gd name="T35" fmla="*/ 10964 h 12216"/>
                <a:gd name="T36" fmla="*/ 4369 w 12744"/>
                <a:gd name="T37" fmla="*/ 12188 h 12216"/>
                <a:gd name="T38" fmla="*/ 6372 w 12744"/>
                <a:gd name="T39" fmla="*/ 11325 h 12216"/>
                <a:gd name="T40" fmla="*/ 8487 w 12744"/>
                <a:gd name="T41" fmla="*/ 12188 h 12216"/>
                <a:gd name="T42" fmla="*/ 10630 w 12744"/>
                <a:gd name="T43" fmla="*/ 10657 h 12216"/>
                <a:gd name="T44" fmla="*/ 12410 w 12744"/>
                <a:gd name="T45" fmla="*/ 7569 h 12216"/>
                <a:gd name="T46" fmla="*/ 12744 w 12744"/>
                <a:gd name="T47" fmla="*/ 6122 h 12216"/>
                <a:gd name="T48" fmla="*/ 12077 w 12744"/>
                <a:gd name="T49" fmla="*/ 6984 h 12216"/>
                <a:gd name="T50" fmla="*/ 9990 w 12744"/>
                <a:gd name="T51" fmla="*/ 10602 h 12216"/>
                <a:gd name="T52" fmla="*/ 6372 w 12744"/>
                <a:gd name="T53" fmla="*/ 10657 h 12216"/>
                <a:gd name="T54" fmla="*/ 2755 w 12744"/>
                <a:gd name="T55" fmla="*/ 10602 h 12216"/>
                <a:gd name="T56" fmla="*/ 668 w 12744"/>
                <a:gd name="T57" fmla="*/ 6984 h 12216"/>
                <a:gd name="T58" fmla="*/ 668 w 12744"/>
                <a:gd name="T59" fmla="*/ 5204 h 12216"/>
                <a:gd name="T60" fmla="*/ 2755 w 12744"/>
                <a:gd name="T61" fmla="*/ 1586 h 12216"/>
                <a:gd name="T62" fmla="*/ 6372 w 12744"/>
                <a:gd name="T63" fmla="*/ 1531 h 12216"/>
                <a:gd name="T64" fmla="*/ 9990 w 12744"/>
                <a:gd name="T65" fmla="*/ 1586 h 12216"/>
                <a:gd name="T66" fmla="*/ 12077 w 12744"/>
                <a:gd name="T67" fmla="*/ 5204 h 12216"/>
                <a:gd name="T68" fmla="*/ 12077 w 12744"/>
                <a:gd name="T69" fmla="*/ 6984 h 12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744" h="12216">
                  <a:moveTo>
                    <a:pt x="6372" y="3951"/>
                  </a:moveTo>
                  <a:cubicBezTo>
                    <a:pt x="5565" y="3951"/>
                    <a:pt x="4870" y="4397"/>
                    <a:pt x="4508" y="5064"/>
                  </a:cubicBezTo>
                  <a:cubicBezTo>
                    <a:pt x="4341" y="5371"/>
                    <a:pt x="4257" y="5704"/>
                    <a:pt x="4257" y="6094"/>
                  </a:cubicBezTo>
                  <a:cubicBezTo>
                    <a:pt x="4257" y="6456"/>
                    <a:pt x="4341" y="6817"/>
                    <a:pt x="4508" y="7096"/>
                  </a:cubicBezTo>
                  <a:cubicBezTo>
                    <a:pt x="4870" y="7764"/>
                    <a:pt x="5565" y="8209"/>
                    <a:pt x="6372" y="8209"/>
                  </a:cubicBezTo>
                  <a:cubicBezTo>
                    <a:pt x="6483" y="8209"/>
                    <a:pt x="6623" y="8209"/>
                    <a:pt x="6762" y="8181"/>
                  </a:cubicBezTo>
                  <a:lnTo>
                    <a:pt x="6790" y="8181"/>
                  </a:lnTo>
                  <a:cubicBezTo>
                    <a:pt x="7763" y="7986"/>
                    <a:pt x="8515" y="7124"/>
                    <a:pt x="8515" y="6094"/>
                  </a:cubicBezTo>
                  <a:cubicBezTo>
                    <a:pt x="8515" y="5732"/>
                    <a:pt x="8431" y="5371"/>
                    <a:pt x="8264" y="5064"/>
                  </a:cubicBezTo>
                  <a:cubicBezTo>
                    <a:pt x="7875" y="4424"/>
                    <a:pt x="7179" y="3951"/>
                    <a:pt x="6372" y="3951"/>
                  </a:cubicBezTo>
                  <a:close/>
                  <a:moveTo>
                    <a:pt x="6372" y="7624"/>
                  </a:moveTo>
                  <a:cubicBezTo>
                    <a:pt x="5537" y="7624"/>
                    <a:pt x="4842" y="6957"/>
                    <a:pt x="4842" y="6094"/>
                  </a:cubicBezTo>
                  <a:cubicBezTo>
                    <a:pt x="4842" y="5259"/>
                    <a:pt x="5510" y="4564"/>
                    <a:pt x="6372" y="4564"/>
                  </a:cubicBezTo>
                  <a:cubicBezTo>
                    <a:pt x="7207" y="4564"/>
                    <a:pt x="7903" y="5231"/>
                    <a:pt x="7903" y="6094"/>
                  </a:cubicBezTo>
                  <a:cubicBezTo>
                    <a:pt x="7903" y="6929"/>
                    <a:pt x="7207" y="7624"/>
                    <a:pt x="6372" y="7624"/>
                  </a:cubicBezTo>
                  <a:close/>
                  <a:moveTo>
                    <a:pt x="12633" y="4897"/>
                  </a:moveTo>
                  <a:cubicBezTo>
                    <a:pt x="12605" y="4786"/>
                    <a:pt x="12522" y="4675"/>
                    <a:pt x="12410" y="4647"/>
                  </a:cubicBezTo>
                  <a:cubicBezTo>
                    <a:pt x="11743" y="4480"/>
                    <a:pt x="11186" y="4091"/>
                    <a:pt x="10852" y="3478"/>
                  </a:cubicBezTo>
                  <a:cubicBezTo>
                    <a:pt x="10518" y="2894"/>
                    <a:pt x="10435" y="2198"/>
                    <a:pt x="10630" y="1558"/>
                  </a:cubicBezTo>
                  <a:cubicBezTo>
                    <a:pt x="10657" y="1447"/>
                    <a:pt x="10630" y="1308"/>
                    <a:pt x="10546" y="1224"/>
                  </a:cubicBezTo>
                  <a:cubicBezTo>
                    <a:pt x="9934" y="696"/>
                    <a:pt x="9238" y="278"/>
                    <a:pt x="8487" y="28"/>
                  </a:cubicBezTo>
                  <a:cubicBezTo>
                    <a:pt x="8376" y="0"/>
                    <a:pt x="8237" y="28"/>
                    <a:pt x="8153" y="111"/>
                  </a:cubicBezTo>
                  <a:cubicBezTo>
                    <a:pt x="7680" y="612"/>
                    <a:pt x="7068" y="891"/>
                    <a:pt x="6372" y="891"/>
                  </a:cubicBezTo>
                  <a:cubicBezTo>
                    <a:pt x="5704" y="891"/>
                    <a:pt x="5064" y="612"/>
                    <a:pt x="4591" y="111"/>
                  </a:cubicBezTo>
                  <a:cubicBezTo>
                    <a:pt x="4508" y="28"/>
                    <a:pt x="4397" y="0"/>
                    <a:pt x="4257" y="28"/>
                  </a:cubicBezTo>
                  <a:cubicBezTo>
                    <a:pt x="3506" y="306"/>
                    <a:pt x="2783" y="696"/>
                    <a:pt x="2198" y="1224"/>
                  </a:cubicBezTo>
                  <a:cubicBezTo>
                    <a:pt x="2115" y="1308"/>
                    <a:pt x="2087" y="1447"/>
                    <a:pt x="2115" y="1558"/>
                  </a:cubicBezTo>
                  <a:cubicBezTo>
                    <a:pt x="2310" y="2226"/>
                    <a:pt x="2226" y="2894"/>
                    <a:pt x="1892" y="3478"/>
                  </a:cubicBezTo>
                  <a:cubicBezTo>
                    <a:pt x="1558" y="4063"/>
                    <a:pt x="1002" y="4480"/>
                    <a:pt x="334" y="4647"/>
                  </a:cubicBezTo>
                  <a:cubicBezTo>
                    <a:pt x="223" y="4675"/>
                    <a:pt x="139" y="4758"/>
                    <a:pt x="111" y="4897"/>
                  </a:cubicBezTo>
                  <a:cubicBezTo>
                    <a:pt x="28" y="5287"/>
                    <a:pt x="0" y="5704"/>
                    <a:pt x="0" y="6094"/>
                  </a:cubicBezTo>
                  <a:cubicBezTo>
                    <a:pt x="0" y="6484"/>
                    <a:pt x="28" y="6901"/>
                    <a:pt x="111" y="7291"/>
                  </a:cubicBezTo>
                  <a:cubicBezTo>
                    <a:pt x="139" y="7402"/>
                    <a:pt x="223" y="7513"/>
                    <a:pt x="334" y="7541"/>
                  </a:cubicBezTo>
                  <a:cubicBezTo>
                    <a:pt x="1002" y="7708"/>
                    <a:pt x="1558" y="8097"/>
                    <a:pt x="1892" y="8710"/>
                  </a:cubicBezTo>
                  <a:cubicBezTo>
                    <a:pt x="2226" y="9294"/>
                    <a:pt x="2310" y="9990"/>
                    <a:pt x="2115" y="10630"/>
                  </a:cubicBezTo>
                  <a:cubicBezTo>
                    <a:pt x="2087" y="10741"/>
                    <a:pt x="2115" y="10880"/>
                    <a:pt x="2198" y="10964"/>
                  </a:cubicBezTo>
                  <a:cubicBezTo>
                    <a:pt x="2810" y="11492"/>
                    <a:pt x="3506" y="11910"/>
                    <a:pt x="4257" y="12160"/>
                  </a:cubicBezTo>
                  <a:cubicBezTo>
                    <a:pt x="4285" y="12160"/>
                    <a:pt x="4313" y="12188"/>
                    <a:pt x="4369" y="12188"/>
                  </a:cubicBezTo>
                  <a:cubicBezTo>
                    <a:pt x="4452" y="12188"/>
                    <a:pt x="4536" y="12160"/>
                    <a:pt x="4591" y="12104"/>
                  </a:cubicBezTo>
                  <a:cubicBezTo>
                    <a:pt x="5064" y="11604"/>
                    <a:pt x="5677" y="11325"/>
                    <a:pt x="6372" y="11325"/>
                  </a:cubicBezTo>
                  <a:cubicBezTo>
                    <a:pt x="7040" y="11325"/>
                    <a:pt x="7680" y="11604"/>
                    <a:pt x="8153" y="12104"/>
                  </a:cubicBezTo>
                  <a:cubicBezTo>
                    <a:pt x="8237" y="12188"/>
                    <a:pt x="8348" y="12216"/>
                    <a:pt x="8487" y="12188"/>
                  </a:cubicBezTo>
                  <a:cubicBezTo>
                    <a:pt x="9238" y="11910"/>
                    <a:pt x="9934" y="11520"/>
                    <a:pt x="10546" y="10991"/>
                  </a:cubicBezTo>
                  <a:cubicBezTo>
                    <a:pt x="10630" y="10908"/>
                    <a:pt x="10685" y="10797"/>
                    <a:pt x="10630" y="10657"/>
                  </a:cubicBezTo>
                  <a:cubicBezTo>
                    <a:pt x="10435" y="9990"/>
                    <a:pt x="10518" y="9322"/>
                    <a:pt x="10852" y="8737"/>
                  </a:cubicBezTo>
                  <a:cubicBezTo>
                    <a:pt x="11186" y="8153"/>
                    <a:pt x="11743" y="7736"/>
                    <a:pt x="12410" y="7569"/>
                  </a:cubicBezTo>
                  <a:cubicBezTo>
                    <a:pt x="12522" y="7541"/>
                    <a:pt x="12605" y="7457"/>
                    <a:pt x="12633" y="7318"/>
                  </a:cubicBezTo>
                  <a:cubicBezTo>
                    <a:pt x="12717" y="6901"/>
                    <a:pt x="12744" y="6511"/>
                    <a:pt x="12744" y="6122"/>
                  </a:cubicBezTo>
                  <a:cubicBezTo>
                    <a:pt x="12744" y="5704"/>
                    <a:pt x="12717" y="5287"/>
                    <a:pt x="12633" y="4897"/>
                  </a:cubicBezTo>
                  <a:close/>
                  <a:moveTo>
                    <a:pt x="12077" y="6984"/>
                  </a:moveTo>
                  <a:cubicBezTo>
                    <a:pt x="11353" y="7207"/>
                    <a:pt x="10713" y="7708"/>
                    <a:pt x="10323" y="8376"/>
                  </a:cubicBezTo>
                  <a:cubicBezTo>
                    <a:pt x="9934" y="9044"/>
                    <a:pt x="9823" y="9851"/>
                    <a:pt x="9990" y="10602"/>
                  </a:cubicBezTo>
                  <a:cubicBezTo>
                    <a:pt x="9517" y="10991"/>
                    <a:pt x="8988" y="11297"/>
                    <a:pt x="8431" y="11492"/>
                  </a:cubicBezTo>
                  <a:cubicBezTo>
                    <a:pt x="7875" y="10964"/>
                    <a:pt x="7151" y="10657"/>
                    <a:pt x="6372" y="10657"/>
                  </a:cubicBezTo>
                  <a:cubicBezTo>
                    <a:pt x="5593" y="10657"/>
                    <a:pt x="4870" y="10964"/>
                    <a:pt x="4313" y="11492"/>
                  </a:cubicBezTo>
                  <a:cubicBezTo>
                    <a:pt x="3757" y="11270"/>
                    <a:pt x="3228" y="10964"/>
                    <a:pt x="2755" y="10602"/>
                  </a:cubicBezTo>
                  <a:cubicBezTo>
                    <a:pt x="2922" y="9851"/>
                    <a:pt x="2810" y="9071"/>
                    <a:pt x="2421" y="8376"/>
                  </a:cubicBezTo>
                  <a:cubicBezTo>
                    <a:pt x="2031" y="7708"/>
                    <a:pt x="1419" y="7207"/>
                    <a:pt x="668" y="6984"/>
                  </a:cubicBezTo>
                  <a:cubicBezTo>
                    <a:pt x="612" y="6678"/>
                    <a:pt x="584" y="6372"/>
                    <a:pt x="584" y="6094"/>
                  </a:cubicBezTo>
                  <a:cubicBezTo>
                    <a:pt x="584" y="5788"/>
                    <a:pt x="612" y="5510"/>
                    <a:pt x="668" y="5204"/>
                  </a:cubicBezTo>
                  <a:cubicBezTo>
                    <a:pt x="1391" y="4981"/>
                    <a:pt x="2031" y="4480"/>
                    <a:pt x="2421" y="3812"/>
                  </a:cubicBezTo>
                  <a:cubicBezTo>
                    <a:pt x="2810" y="3144"/>
                    <a:pt x="2922" y="2337"/>
                    <a:pt x="2755" y="1586"/>
                  </a:cubicBezTo>
                  <a:cubicBezTo>
                    <a:pt x="3228" y="1197"/>
                    <a:pt x="3757" y="891"/>
                    <a:pt x="4313" y="696"/>
                  </a:cubicBezTo>
                  <a:cubicBezTo>
                    <a:pt x="4870" y="1224"/>
                    <a:pt x="5621" y="1531"/>
                    <a:pt x="6372" y="1531"/>
                  </a:cubicBezTo>
                  <a:cubicBezTo>
                    <a:pt x="7151" y="1531"/>
                    <a:pt x="7875" y="1252"/>
                    <a:pt x="8431" y="696"/>
                  </a:cubicBezTo>
                  <a:cubicBezTo>
                    <a:pt x="8988" y="918"/>
                    <a:pt x="9517" y="1224"/>
                    <a:pt x="9990" y="1586"/>
                  </a:cubicBezTo>
                  <a:cubicBezTo>
                    <a:pt x="9823" y="2337"/>
                    <a:pt x="9934" y="3144"/>
                    <a:pt x="10323" y="3812"/>
                  </a:cubicBezTo>
                  <a:cubicBezTo>
                    <a:pt x="10713" y="4480"/>
                    <a:pt x="11325" y="4981"/>
                    <a:pt x="12077" y="5204"/>
                  </a:cubicBezTo>
                  <a:cubicBezTo>
                    <a:pt x="12132" y="5510"/>
                    <a:pt x="12160" y="5816"/>
                    <a:pt x="12160" y="6094"/>
                  </a:cubicBezTo>
                  <a:cubicBezTo>
                    <a:pt x="12160" y="6400"/>
                    <a:pt x="12132" y="6678"/>
                    <a:pt x="12077" y="698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lIns="91440" numCol="1" rIns="91440" rot="0" rtlCol="0" spcCol="0" spcFirstLastPara="0" tIns="45720" vert="horz" wrap="square">
              <a:noAutofit/>
            </a:bodyPr>
            <a:lstStyle>
              <a:defPPr>
                <a:defRPr lang="zh-CN"/>
              </a:defPPr>
              <a:lvl1pPr algn="l" defTabSz="914400" eaLnBrk="1" hangingPunct="1" latinLnBrk="0" marL="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altLang="en-US" lang="zh-CN">
                <a:latin typeface="+mj-ea"/>
                <a:ea typeface="+mj-ea"/>
                <a:cs typeface="Roboto Black" panose="02000000000000000000" charset="0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1"/>
          <p:cNvGrpSpPr/>
          <p:nvPr/>
        </p:nvGrpSpPr>
        <p:grpSpPr>
          <a:xfrm flipH="1">
            <a:off x="-74428" y="-4988"/>
            <a:ext cx="12266429" cy="6859813"/>
            <a:chOff x="-74428" y="-4988"/>
            <a:chExt cx="12266429" cy="6859813"/>
          </a:xfrm>
        </p:grpSpPr>
        <p:sp>
          <p:nvSpPr>
            <p:cNvPr id="1048704" name="矩形 11"/>
            <p:cNvSpPr/>
            <p:nvPr/>
          </p:nvSpPr>
          <p:spPr>
            <a:xfrm>
              <a:off x="-74428" y="-4988"/>
              <a:ext cx="12266428" cy="6858000"/>
            </a:xfrm>
            <a:prstGeom prst="rect"/>
            <a:solidFill>
              <a:srgbClr val="F5F5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705" name="Freeform 5"/>
            <p:cNvSpPr/>
            <p:nvPr/>
          </p:nvSpPr>
          <p:spPr bwMode="auto">
            <a:xfrm>
              <a:off x="7885113" y="-3174"/>
              <a:ext cx="4306886" cy="2442200"/>
            </a:xfrm>
            <a:custGeom>
              <a:avLst/>
              <a:gdLst>
                <a:gd name="T0" fmla="*/ 1761 w 1761"/>
                <a:gd name="T1" fmla="*/ 0 h 998"/>
                <a:gd name="T2" fmla="*/ 1761 w 1761"/>
                <a:gd name="T3" fmla="*/ 942 h 998"/>
                <a:gd name="T4" fmla="*/ 1214 w 1761"/>
                <a:gd name="T5" fmla="*/ 875 h 998"/>
                <a:gd name="T6" fmla="*/ 991 w 1761"/>
                <a:gd name="T7" fmla="*/ 543 h 998"/>
                <a:gd name="T8" fmla="*/ 226 w 1761"/>
                <a:gd name="T9" fmla="*/ 326 h 998"/>
                <a:gd name="T10" fmla="*/ 0 w 1761"/>
                <a:gd name="T11" fmla="*/ 0 h 998"/>
                <a:gd name="T12" fmla="*/ 1761 w 1761"/>
                <a:gd name="T13" fmla="*/ 0 h 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1" h="998">
                  <a:moveTo>
                    <a:pt x="1761" y="0"/>
                  </a:moveTo>
                  <a:cubicBezTo>
                    <a:pt x="1761" y="942"/>
                    <a:pt x="1761" y="942"/>
                    <a:pt x="1761" y="942"/>
                  </a:cubicBezTo>
                  <a:cubicBezTo>
                    <a:pt x="1594" y="979"/>
                    <a:pt x="1372" y="998"/>
                    <a:pt x="1214" y="875"/>
                  </a:cubicBezTo>
                  <a:cubicBezTo>
                    <a:pt x="1076" y="769"/>
                    <a:pt x="1123" y="662"/>
                    <a:pt x="991" y="543"/>
                  </a:cubicBezTo>
                  <a:cubicBezTo>
                    <a:pt x="769" y="343"/>
                    <a:pt x="489" y="515"/>
                    <a:pt x="226" y="326"/>
                  </a:cubicBezTo>
                  <a:cubicBezTo>
                    <a:pt x="105" y="240"/>
                    <a:pt x="39" y="115"/>
                    <a:pt x="0" y="0"/>
                  </a:cubicBezTo>
                  <a:cubicBezTo>
                    <a:pt x="587" y="0"/>
                    <a:pt x="1174" y="0"/>
                    <a:pt x="1761" y="0"/>
                  </a:cubicBezTo>
                  <a:close/>
                </a:path>
              </a:pathLst>
            </a:custGeom>
            <a:solidFill>
              <a:srgbClr val="FD4A51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706" name="Freeform 6"/>
            <p:cNvSpPr/>
            <p:nvPr/>
          </p:nvSpPr>
          <p:spPr bwMode="auto">
            <a:xfrm>
              <a:off x="6229350" y="1924050"/>
              <a:ext cx="5962650" cy="4930775"/>
            </a:xfrm>
            <a:custGeom>
              <a:avLst/>
              <a:gdLst>
                <a:gd name="T0" fmla="*/ 1879 w 1879"/>
                <a:gd name="T1" fmla="*/ 0 h 1553"/>
                <a:gd name="T2" fmla="*/ 1879 w 1879"/>
                <a:gd name="T3" fmla="*/ 1553 h 1553"/>
                <a:gd name="T4" fmla="*/ 0 w 1879"/>
                <a:gd name="T5" fmla="*/ 1553 h 1553"/>
                <a:gd name="T6" fmla="*/ 23 w 1879"/>
                <a:gd name="T7" fmla="*/ 1507 h 1553"/>
                <a:gd name="T8" fmla="*/ 348 w 1879"/>
                <a:gd name="T9" fmla="*/ 1392 h 1553"/>
                <a:gd name="T10" fmla="*/ 1361 w 1879"/>
                <a:gd name="T11" fmla="*/ 947 h 1553"/>
                <a:gd name="T12" fmla="*/ 1759 w 1879"/>
                <a:gd name="T13" fmla="*/ 86 h 1553"/>
                <a:gd name="T14" fmla="*/ 1879 w 1879"/>
                <a:gd name="T15" fmla="*/ 0 h 1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9" h="1553">
                  <a:moveTo>
                    <a:pt x="1879" y="0"/>
                  </a:moveTo>
                  <a:cubicBezTo>
                    <a:pt x="1879" y="1553"/>
                    <a:pt x="1879" y="1553"/>
                    <a:pt x="1879" y="1553"/>
                  </a:cubicBezTo>
                  <a:cubicBezTo>
                    <a:pt x="0" y="1553"/>
                    <a:pt x="0" y="1553"/>
                    <a:pt x="0" y="1553"/>
                  </a:cubicBezTo>
                  <a:cubicBezTo>
                    <a:pt x="4" y="1542"/>
                    <a:pt x="11" y="1525"/>
                    <a:pt x="23" y="1507"/>
                  </a:cubicBezTo>
                  <a:cubicBezTo>
                    <a:pt x="103" y="1389"/>
                    <a:pt x="297" y="1393"/>
                    <a:pt x="348" y="1392"/>
                  </a:cubicBezTo>
                  <a:cubicBezTo>
                    <a:pt x="586" y="1389"/>
                    <a:pt x="1130" y="1240"/>
                    <a:pt x="1361" y="947"/>
                  </a:cubicBezTo>
                  <a:cubicBezTo>
                    <a:pt x="1582" y="669"/>
                    <a:pt x="1439" y="361"/>
                    <a:pt x="1759" y="86"/>
                  </a:cubicBezTo>
                  <a:cubicBezTo>
                    <a:pt x="1806" y="45"/>
                    <a:pt x="1850" y="17"/>
                    <a:pt x="1879" y="0"/>
                  </a:cubicBezTo>
                  <a:close/>
                </a:path>
              </a:pathLst>
            </a:custGeom>
            <a:solidFill>
              <a:srgbClr val="434043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707" name="Freeform 7"/>
            <p:cNvSpPr/>
            <p:nvPr/>
          </p:nvSpPr>
          <p:spPr bwMode="auto">
            <a:xfrm>
              <a:off x="6229351" y="1388777"/>
              <a:ext cx="5962650" cy="5466048"/>
            </a:xfrm>
            <a:custGeom>
              <a:avLst/>
              <a:gdLst>
                <a:gd name="T0" fmla="*/ 1742 w 1742"/>
                <a:gd name="T1" fmla="*/ 977 h 1596"/>
                <a:gd name="T2" fmla="*/ 1742 w 1742"/>
                <a:gd name="T3" fmla="*/ 1596 h 1596"/>
                <a:gd name="T4" fmla="*/ 235 w 1742"/>
                <a:gd name="T5" fmla="*/ 1596 h 1596"/>
                <a:gd name="T6" fmla="*/ 285 w 1742"/>
                <a:gd name="T7" fmla="*/ 1458 h 1596"/>
                <a:gd name="T8" fmla="*/ 283 w 1742"/>
                <a:gd name="T9" fmla="*/ 1414 h 1596"/>
                <a:gd name="T10" fmla="*/ 217 w 1742"/>
                <a:gd name="T11" fmla="*/ 1286 h 1596"/>
                <a:gd name="T12" fmla="*/ 172 w 1742"/>
                <a:gd name="T13" fmla="*/ 1235 h 1596"/>
                <a:gd name="T14" fmla="*/ 31 w 1742"/>
                <a:gd name="T15" fmla="*/ 966 h 1596"/>
                <a:gd name="T16" fmla="*/ 2 w 1742"/>
                <a:gd name="T17" fmla="*/ 763 h 1596"/>
                <a:gd name="T18" fmla="*/ 752 w 1742"/>
                <a:gd name="T19" fmla="*/ 1 h 1596"/>
                <a:gd name="T20" fmla="*/ 900 w 1742"/>
                <a:gd name="T21" fmla="*/ 14 h 1596"/>
                <a:gd name="T22" fmla="*/ 1246 w 1742"/>
                <a:gd name="T23" fmla="*/ 177 h 1596"/>
                <a:gd name="T24" fmla="*/ 1598 w 1742"/>
                <a:gd name="T25" fmla="*/ 636 h 1596"/>
                <a:gd name="T26" fmla="*/ 1742 w 1742"/>
                <a:gd name="T27" fmla="*/ 977 h 1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42" h="1596">
                  <a:moveTo>
                    <a:pt x="1742" y="977"/>
                  </a:moveTo>
                  <a:cubicBezTo>
                    <a:pt x="1742" y="1596"/>
                    <a:pt x="1742" y="1596"/>
                    <a:pt x="1742" y="1596"/>
                  </a:cubicBezTo>
                  <a:cubicBezTo>
                    <a:pt x="235" y="1596"/>
                    <a:pt x="235" y="1596"/>
                    <a:pt x="235" y="1596"/>
                  </a:cubicBezTo>
                  <a:cubicBezTo>
                    <a:pt x="252" y="1574"/>
                    <a:pt x="283" y="1525"/>
                    <a:pt x="285" y="1458"/>
                  </a:cubicBezTo>
                  <a:cubicBezTo>
                    <a:pt x="286" y="1443"/>
                    <a:pt x="285" y="1428"/>
                    <a:pt x="283" y="1414"/>
                  </a:cubicBezTo>
                  <a:cubicBezTo>
                    <a:pt x="275" y="1359"/>
                    <a:pt x="217" y="1286"/>
                    <a:pt x="217" y="1286"/>
                  </a:cubicBezTo>
                  <a:cubicBezTo>
                    <a:pt x="207" y="1272"/>
                    <a:pt x="192" y="1255"/>
                    <a:pt x="172" y="1235"/>
                  </a:cubicBezTo>
                  <a:cubicBezTo>
                    <a:pt x="108" y="1157"/>
                    <a:pt x="60" y="1065"/>
                    <a:pt x="31" y="966"/>
                  </a:cubicBezTo>
                  <a:cubicBezTo>
                    <a:pt x="13" y="901"/>
                    <a:pt x="3" y="833"/>
                    <a:pt x="2" y="763"/>
                  </a:cubicBezTo>
                  <a:cubicBezTo>
                    <a:pt x="0" y="348"/>
                    <a:pt x="337" y="5"/>
                    <a:pt x="752" y="1"/>
                  </a:cubicBezTo>
                  <a:cubicBezTo>
                    <a:pt x="803" y="0"/>
                    <a:pt x="852" y="5"/>
                    <a:pt x="900" y="14"/>
                  </a:cubicBezTo>
                  <a:cubicBezTo>
                    <a:pt x="1030" y="38"/>
                    <a:pt x="1148" y="96"/>
                    <a:pt x="1246" y="177"/>
                  </a:cubicBezTo>
                  <a:cubicBezTo>
                    <a:pt x="1448" y="329"/>
                    <a:pt x="1598" y="636"/>
                    <a:pt x="1598" y="636"/>
                  </a:cubicBezTo>
                  <a:cubicBezTo>
                    <a:pt x="1638" y="718"/>
                    <a:pt x="1688" y="833"/>
                    <a:pt x="1742" y="977"/>
                  </a:cubicBezTo>
                  <a:close/>
                </a:path>
              </a:pathLst>
            </a:custGeom>
            <a:blipFill rotWithShape="0" dpi="0">
              <a:blip xmlns:r="http://schemas.openxmlformats.org/officeDocument/2006/relationships" r:embed="rId1"/>
              <a:srcRect/>
              <a:stretch>
                <a:fillRect l="-18892" t="-28" r="-18813" b="-28"/>
              </a:stretch>
            </a:blip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708" name="Freeform 8"/>
            <p:cNvSpPr/>
            <p:nvPr/>
          </p:nvSpPr>
          <p:spPr bwMode="auto">
            <a:xfrm>
              <a:off x="6324599" y="1217926"/>
              <a:ext cx="1560513" cy="1060450"/>
            </a:xfrm>
            <a:custGeom>
              <a:avLst/>
              <a:gdLst>
                <a:gd name="T0" fmla="*/ 33 w 492"/>
                <a:gd name="T1" fmla="*/ 265 h 334"/>
                <a:gd name="T2" fmla="*/ 343 w 492"/>
                <a:gd name="T3" fmla="*/ 265 h 334"/>
                <a:gd name="T4" fmla="*/ 400 w 492"/>
                <a:gd name="T5" fmla="*/ 334 h 334"/>
                <a:gd name="T6" fmla="*/ 400 w 492"/>
                <a:gd name="T7" fmla="*/ 265 h 334"/>
                <a:gd name="T8" fmla="*/ 460 w 492"/>
                <a:gd name="T9" fmla="*/ 265 h 334"/>
                <a:gd name="T10" fmla="*/ 492 w 492"/>
                <a:gd name="T11" fmla="*/ 233 h 334"/>
                <a:gd name="T12" fmla="*/ 492 w 492"/>
                <a:gd name="T13" fmla="*/ 33 h 334"/>
                <a:gd name="T14" fmla="*/ 460 w 492"/>
                <a:gd name="T15" fmla="*/ 0 h 334"/>
                <a:gd name="T16" fmla="*/ 33 w 492"/>
                <a:gd name="T17" fmla="*/ 0 h 334"/>
                <a:gd name="T18" fmla="*/ 0 w 492"/>
                <a:gd name="T19" fmla="*/ 33 h 334"/>
                <a:gd name="T20" fmla="*/ 0 w 492"/>
                <a:gd name="T21" fmla="*/ 233 h 334"/>
                <a:gd name="T22" fmla="*/ 33 w 492"/>
                <a:gd name="T23" fmla="*/ 265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2" h="334">
                  <a:moveTo>
                    <a:pt x="33" y="265"/>
                  </a:moveTo>
                  <a:cubicBezTo>
                    <a:pt x="343" y="265"/>
                    <a:pt x="343" y="265"/>
                    <a:pt x="343" y="265"/>
                  </a:cubicBezTo>
                  <a:cubicBezTo>
                    <a:pt x="362" y="288"/>
                    <a:pt x="381" y="311"/>
                    <a:pt x="400" y="334"/>
                  </a:cubicBezTo>
                  <a:cubicBezTo>
                    <a:pt x="400" y="265"/>
                    <a:pt x="400" y="265"/>
                    <a:pt x="400" y="265"/>
                  </a:cubicBezTo>
                  <a:cubicBezTo>
                    <a:pt x="460" y="265"/>
                    <a:pt x="460" y="265"/>
                    <a:pt x="460" y="265"/>
                  </a:cubicBezTo>
                  <a:cubicBezTo>
                    <a:pt x="478" y="265"/>
                    <a:pt x="492" y="251"/>
                    <a:pt x="492" y="233"/>
                  </a:cubicBezTo>
                  <a:cubicBezTo>
                    <a:pt x="492" y="33"/>
                    <a:pt x="492" y="33"/>
                    <a:pt x="492" y="33"/>
                  </a:cubicBezTo>
                  <a:cubicBezTo>
                    <a:pt x="492" y="15"/>
                    <a:pt x="478" y="0"/>
                    <a:pt x="460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5" y="0"/>
                    <a:pt x="0" y="15"/>
                    <a:pt x="0" y="33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0" y="251"/>
                    <a:pt x="15" y="265"/>
                    <a:pt x="33" y="265"/>
                  </a:cubicBezTo>
                  <a:close/>
                </a:path>
              </a:pathLst>
            </a:custGeom>
            <a:solidFill>
              <a:srgbClr val="FD4A51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709" name="Freeform 6"/>
            <p:cNvSpPr/>
            <p:nvPr/>
          </p:nvSpPr>
          <p:spPr bwMode="auto">
            <a:xfrm>
              <a:off x="-74428" y="-4988"/>
              <a:ext cx="1457325" cy="800618"/>
            </a:xfrm>
            <a:custGeom>
              <a:avLst/>
              <a:gdLst>
                <a:gd name="T0" fmla="*/ 780 w 780"/>
                <a:gd name="T1" fmla="*/ 0 h 428"/>
                <a:gd name="T2" fmla="*/ 121 w 780"/>
                <a:gd name="T3" fmla="*/ 428 h 428"/>
                <a:gd name="T4" fmla="*/ 0 w 780"/>
                <a:gd name="T5" fmla="*/ 418 h 428"/>
                <a:gd name="T6" fmla="*/ 0 w 780"/>
                <a:gd name="T7" fmla="*/ 0 h 428"/>
                <a:gd name="T8" fmla="*/ 780 w 780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0" h="428">
                  <a:moveTo>
                    <a:pt x="780" y="0"/>
                  </a:moveTo>
                  <a:cubicBezTo>
                    <a:pt x="668" y="252"/>
                    <a:pt x="415" y="428"/>
                    <a:pt x="121" y="428"/>
                  </a:cubicBezTo>
                  <a:cubicBezTo>
                    <a:pt x="80" y="428"/>
                    <a:pt x="39" y="425"/>
                    <a:pt x="0" y="418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780" y="0"/>
                  </a:lnTo>
                  <a:close/>
                </a:path>
              </a:pathLst>
            </a:custGeom>
            <a:solidFill>
              <a:srgbClr val="FD4A51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Manrope SemiBold" charset="0"/>
              </a:endParaRPr>
            </a:p>
          </p:txBody>
        </p:sp>
        <p:sp>
          <p:nvSpPr>
            <p:cNvPr id="1048710" name="Oval 49"/>
            <p:cNvSpPr/>
            <p:nvPr/>
          </p:nvSpPr>
          <p:spPr>
            <a:xfrm>
              <a:off x="252607" y="148455"/>
              <a:ext cx="383787" cy="431800"/>
            </a:xfrm>
            <a:custGeom>
              <a:avLst/>
              <a:gdLst>
                <a:gd name="T0" fmla="*/ 8320 w 10240"/>
                <a:gd name="T1" fmla="*/ 1280 h 11520"/>
                <a:gd name="T2" fmla="*/ 8000 w 10240"/>
                <a:gd name="T3" fmla="*/ 0 h 11520"/>
                <a:gd name="T4" fmla="*/ 7680 w 10240"/>
                <a:gd name="T5" fmla="*/ 1280 h 11520"/>
                <a:gd name="T6" fmla="*/ 2560 w 10240"/>
                <a:gd name="T7" fmla="*/ 320 h 11520"/>
                <a:gd name="T8" fmla="*/ 1920 w 10240"/>
                <a:gd name="T9" fmla="*/ 320 h 11520"/>
                <a:gd name="T10" fmla="*/ 320 w 10240"/>
                <a:gd name="T11" fmla="*/ 1280 h 11520"/>
                <a:gd name="T12" fmla="*/ 0 w 10240"/>
                <a:gd name="T13" fmla="*/ 11200 h 11520"/>
                <a:gd name="T14" fmla="*/ 9920 w 10240"/>
                <a:gd name="T15" fmla="*/ 11520 h 11520"/>
                <a:gd name="T16" fmla="*/ 10240 w 10240"/>
                <a:gd name="T17" fmla="*/ 1600 h 11520"/>
                <a:gd name="T18" fmla="*/ 9600 w 10240"/>
                <a:gd name="T19" fmla="*/ 10880 h 11520"/>
                <a:gd name="T20" fmla="*/ 640 w 10240"/>
                <a:gd name="T21" fmla="*/ 3840 h 11520"/>
                <a:gd name="T22" fmla="*/ 9600 w 10240"/>
                <a:gd name="T23" fmla="*/ 10880 h 11520"/>
                <a:gd name="T24" fmla="*/ 640 w 10240"/>
                <a:gd name="T25" fmla="*/ 3200 h 11520"/>
                <a:gd name="T26" fmla="*/ 1920 w 10240"/>
                <a:gd name="T27" fmla="*/ 1920 h 11520"/>
                <a:gd name="T28" fmla="*/ 2240 w 10240"/>
                <a:gd name="T29" fmla="*/ 2560 h 11520"/>
                <a:gd name="T30" fmla="*/ 2560 w 10240"/>
                <a:gd name="T31" fmla="*/ 1920 h 11520"/>
                <a:gd name="T32" fmla="*/ 7680 w 10240"/>
                <a:gd name="T33" fmla="*/ 2240 h 11520"/>
                <a:gd name="T34" fmla="*/ 8320 w 10240"/>
                <a:gd name="T35" fmla="*/ 2240 h 11520"/>
                <a:gd name="T36" fmla="*/ 9600 w 10240"/>
                <a:gd name="T37" fmla="*/ 1920 h 11520"/>
                <a:gd name="T38" fmla="*/ 2560 w 10240"/>
                <a:gd name="T39" fmla="*/ 6080 h 11520"/>
                <a:gd name="T40" fmla="*/ 2560 w 10240"/>
                <a:gd name="T41" fmla="*/ 6720 h 11520"/>
                <a:gd name="T42" fmla="*/ 2560 w 10240"/>
                <a:gd name="T43" fmla="*/ 5440 h 11520"/>
                <a:gd name="T44" fmla="*/ 5120 w 10240"/>
                <a:gd name="T45" fmla="*/ 6080 h 11520"/>
                <a:gd name="T46" fmla="*/ 5120 w 10240"/>
                <a:gd name="T47" fmla="*/ 6720 h 11520"/>
                <a:gd name="T48" fmla="*/ 5120 w 10240"/>
                <a:gd name="T49" fmla="*/ 5440 h 11520"/>
                <a:gd name="T50" fmla="*/ 7680 w 10240"/>
                <a:gd name="T51" fmla="*/ 6080 h 11520"/>
                <a:gd name="T52" fmla="*/ 7680 w 10240"/>
                <a:gd name="T53" fmla="*/ 6720 h 11520"/>
                <a:gd name="T54" fmla="*/ 7680 w 10240"/>
                <a:gd name="T55" fmla="*/ 5440 h 11520"/>
                <a:gd name="T56" fmla="*/ 2560 w 10240"/>
                <a:gd name="T57" fmla="*/ 8320 h 11520"/>
                <a:gd name="T58" fmla="*/ 2560 w 10240"/>
                <a:gd name="T59" fmla="*/ 8960 h 11520"/>
                <a:gd name="T60" fmla="*/ 2560 w 10240"/>
                <a:gd name="T61" fmla="*/ 7680 h 11520"/>
                <a:gd name="T62" fmla="*/ 5120 w 10240"/>
                <a:gd name="T63" fmla="*/ 8320 h 11520"/>
                <a:gd name="T64" fmla="*/ 5120 w 10240"/>
                <a:gd name="T65" fmla="*/ 8960 h 11520"/>
                <a:gd name="T66" fmla="*/ 5120 w 10240"/>
                <a:gd name="T67" fmla="*/ 7680 h 11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240" h="11520">
                  <a:moveTo>
                    <a:pt x="9920" y="1280"/>
                  </a:moveTo>
                  <a:lnTo>
                    <a:pt x="8320" y="1280"/>
                  </a:lnTo>
                  <a:lnTo>
                    <a:pt x="8320" y="320"/>
                  </a:lnTo>
                  <a:cubicBezTo>
                    <a:pt x="8320" y="160"/>
                    <a:pt x="8160" y="0"/>
                    <a:pt x="8000" y="0"/>
                  </a:cubicBezTo>
                  <a:cubicBezTo>
                    <a:pt x="7840" y="0"/>
                    <a:pt x="7680" y="160"/>
                    <a:pt x="7680" y="320"/>
                  </a:cubicBezTo>
                  <a:lnTo>
                    <a:pt x="7680" y="1280"/>
                  </a:lnTo>
                  <a:lnTo>
                    <a:pt x="2560" y="1280"/>
                  </a:lnTo>
                  <a:lnTo>
                    <a:pt x="2560" y="320"/>
                  </a:lnTo>
                  <a:cubicBezTo>
                    <a:pt x="2560" y="160"/>
                    <a:pt x="2400" y="0"/>
                    <a:pt x="2240" y="0"/>
                  </a:cubicBezTo>
                  <a:cubicBezTo>
                    <a:pt x="2080" y="0"/>
                    <a:pt x="1920" y="160"/>
                    <a:pt x="1920" y="320"/>
                  </a:cubicBezTo>
                  <a:lnTo>
                    <a:pt x="1920" y="1280"/>
                  </a:lnTo>
                  <a:lnTo>
                    <a:pt x="320" y="1280"/>
                  </a:lnTo>
                  <a:cubicBezTo>
                    <a:pt x="128" y="1280"/>
                    <a:pt x="0" y="1408"/>
                    <a:pt x="0" y="1600"/>
                  </a:cubicBezTo>
                  <a:lnTo>
                    <a:pt x="0" y="11200"/>
                  </a:lnTo>
                  <a:cubicBezTo>
                    <a:pt x="0" y="11392"/>
                    <a:pt x="128" y="11520"/>
                    <a:pt x="320" y="11520"/>
                  </a:cubicBezTo>
                  <a:lnTo>
                    <a:pt x="9920" y="11520"/>
                  </a:lnTo>
                  <a:cubicBezTo>
                    <a:pt x="10112" y="11520"/>
                    <a:pt x="10240" y="11392"/>
                    <a:pt x="10240" y="11200"/>
                  </a:cubicBezTo>
                  <a:lnTo>
                    <a:pt x="10240" y="1600"/>
                  </a:lnTo>
                  <a:cubicBezTo>
                    <a:pt x="10240" y="1408"/>
                    <a:pt x="10112" y="1280"/>
                    <a:pt x="9920" y="1280"/>
                  </a:cubicBezTo>
                  <a:close/>
                  <a:moveTo>
                    <a:pt x="9600" y="10880"/>
                  </a:moveTo>
                  <a:lnTo>
                    <a:pt x="640" y="10880"/>
                  </a:lnTo>
                  <a:lnTo>
                    <a:pt x="640" y="3840"/>
                  </a:lnTo>
                  <a:lnTo>
                    <a:pt x="9600" y="3840"/>
                  </a:lnTo>
                  <a:lnTo>
                    <a:pt x="9600" y="10880"/>
                  </a:lnTo>
                  <a:close/>
                  <a:moveTo>
                    <a:pt x="9600" y="3200"/>
                  </a:moveTo>
                  <a:lnTo>
                    <a:pt x="640" y="3200"/>
                  </a:lnTo>
                  <a:lnTo>
                    <a:pt x="640" y="1920"/>
                  </a:lnTo>
                  <a:lnTo>
                    <a:pt x="1920" y="1920"/>
                  </a:lnTo>
                  <a:lnTo>
                    <a:pt x="1920" y="2240"/>
                  </a:lnTo>
                  <a:cubicBezTo>
                    <a:pt x="1920" y="2400"/>
                    <a:pt x="2080" y="2560"/>
                    <a:pt x="2240" y="2560"/>
                  </a:cubicBezTo>
                  <a:cubicBezTo>
                    <a:pt x="2400" y="2560"/>
                    <a:pt x="2560" y="2400"/>
                    <a:pt x="2560" y="2240"/>
                  </a:cubicBezTo>
                  <a:lnTo>
                    <a:pt x="2560" y="1920"/>
                  </a:lnTo>
                  <a:lnTo>
                    <a:pt x="7680" y="1920"/>
                  </a:lnTo>
                  <a:lnTo>
                    <a:pt x="7680" y="2240"/>
                  </a:lnTo>
                  <a:cubicBezTo>
                    <a:pt x="7680" y="2400"/>
                    <a:pt x="7840" y="2560"/>
                    <a:pt x="8000" y="2560"/>
                  </a:cubicBezTo>
                  <a:cubicBezTo>
                    <a:pt x="8160" y="2560"/>
                    <a:pt x="8320" y="2400"/>
                    <a:pt x="8320" y="2240"/>
                  </a:cubicBezTo>
                  <a:lnTo>
                    <a:pt x="8320" y="1920"/>
                  </a:lnTo>
                  <a:lnTo>
                    <a:pt x="9600" y="1920"/>
                  </a:lnTo>
                  <a:lnTo>
                    <a:pt x="9600" y="3200"/>
                  </a:lnTo>
                  <a:close/>
                  <a:moveTo>
                    <a:pt x="2560" y="6080"/>
                  </a:moveTo>
                  <a:close/>
                  <a:moveTo>
                    <a:pt x="1920" y="6080"/>
                  </a:moveTo>
                  <a:cubicBezTo>
                    <a:pt x="1920" y="6433"/>
                    <a:pt x="2207" y="6720"/>
                    <a:pt x="2560" y="6720"/>
                  </a:cubicBezTo>
                  <a:cubicBezTo>
                    <a:pt x="2913" y="6720"/>
                    <a:pt x="3200" y="6433"/>
                    <a:pt x="3200" y="6080"/>
                  </a:cubicBezTo>
                  <a:cubicBezTo>
                    <a:pt x="3200" y="5727"/>
                    <a:pt x="2913" y="5440"/>
                    <a:pt x="2560" y="5440"/>
                  </a:cubicBezTo>
                  <a:cubicBezTo>
                    <a:pt x="2207" y="5440"/>
                    <a:pt x="1920" y="5727"/>
                    <a:pt x="1920" y="6080"/>
                  </a:cubicBezTo>
                  <a:close/>
                  <a:moveTo>
                    <a:pt x="5120" y="6080"/>
                  </a:moveTo>
                  <a:close/>
                  <a:moveTo>
                    <a:pt x="4480" y="6080"/>
                  </a:moveTo>
                  <a:cubicBezTo>
                    <a:pt x="4480" y="6433"/>
                    <a:pt x="4767" y="6720"/>
                    <a:pt x="5120" y="6720"/>
                  </a:cubicBezTo>
                  <a:cubicBezTo>
                    <a:pt x="5473" y="6720"/>
                    <a:pt x="5760" y="6433"/>
                    <a:pt x="5760" y="6080"/>
                  </a:cubicBezTo>
                  <a:cubicBezTo>
                    <a:pt x="5760" y="5727"/>
                    <a:pt x="5473" y="5440"/>
                    <a:pt x="5120" y="5440"/>
                  </a:cubicBezTo>
                  <a:cubicBezTo>
                    <a:pt x="4767" y="5440"/>
                    <a:pt x="4480" y="5727"/>
                    <a:pt x="4480" y="6080"/>
                  </a:cubicBezTo>
                  <a:close/>
                  <a:moveTo>
                    <a:pt x="7680" y="6080"/>
                  </a:moveTo>
                  <a:close/>
                  <a:moveTo>
                    <a:pt x="7040" y="6080"/>
                  </a:moveTo>
                  <a:cubicBezTo>
                    <a:pt x="7040" y="6433"/>
                    <a:pt x="7327" y="6720"/>
                    <a:pt x="7680" y="6720"/>
                  </a:cubicBezTo>
                  <a:cubicBezTo>
                    <a:pt x="8033" y="6720"/>
                    <a:pt x="8320" y="6433"/>
                    <a:pt x="8320" y="6080"/>
                  </a:cubicBezTo>
                  <a:cubicBezTo>
                    <a:pt x="8320" y="5727"/>
                    <a:pt x="8033" y="5440"/>
                    <a:pt x="7680" y="5440"/>
                  </a:cubicBezTo>
                  <a:cubicBezTo>
                    <a:pt x="7327" y="5440"/>
                    <a:pt x="7040" y="5727"/>
                    <a:pt x="7040" y="6080"/>
                  </a:cubicBezTo>
                  <a:close/>
                  <a:moveTo>
                    <a:pt x="2560" y="8320"/>
                  </a:moveTo>
                  <a:close/>
                  <a:moveTo>
                    <a:pt x="1920" y="8320"/>
                  </a:moveTo>
                  <a:cubicBezTo>
                    <a:pt x="1920" y="8673"/>
                    <a:pt x="2207" y="8960"/>
                    <a:pt x="2560" y="8960"/>
                  </a:cubicBezTo>
                  <a:cubicBezTo>
                    <a:pt x="2913" y="8960"/>
                    <a:pt x="3200" y="8673"/>
                    <a:pt x="3200" y="8320"/>
                  </a:cubicBezTo>
                  <a:cubicBezTo>
                    <a:pt x="3200" y="7967"/>
                    <a:pt x="2913" y="7680"/>
                    <a:pt x="2560" y="7680"/>
                  </a:cubicBezTo>
                  <a:cubicBezTo>
                    <a:pt x="2207" y="7680"/>
                    <a:pt x="1920" y="7967"/>
                    <a:pt x="1920" y="8320"/>
                  </a:cubicBezTo>
                  <a:close/>
                  <a:moveTo>
                    <a:pt x="5120" y="8320"/>
                  </a:moveTo>
                  <a:close/>
                  <a:moveTo>
                    <a:pt x="4480" y="8320"/>
                  </a:moveTo>
                  <a:cubicBezTo>
                    <a:pt x="4480" y="8673"/>
                    <a:pt x="4767" y="8960"/>
                    <a:pt x="5120" y="8960"/>
                  </a:cubicBezTo>
                  <a:cubicBezTo>
                    <a:pt x="5473" y="8960"/>
                    <a:pt x="5760" y="8673"/>
                    <a:pt x="5760" y="8320"/>
                  </a:cubicBezTo>
                  <a:cubicBezTo>
                    <a:pt x="5760" y="7967"/>
                    <a:pt x="5473" y="7680"/>
                    <a:pt x="5120" y="7680"/>
                  </a:cubicBezTo>
                  <a:cubicBezTo>
                    <a:pt x="4767" y="7680"/>
                    <a:pt x="4480" y="7967"/>
                    <a:pt x="4480" y="83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lIns="91440" numCol="1" rIns="91440" rot="0" rtlCol="0" spcCol="0" spcFirstLastPara="0" tIns="45720" vert="horz" wrap="square">
              <a:noAutofit/>
            </a:bodyPr>
            <a:lstStyle>
              <a:defPPr>
                <a:defRPr lang="zh-CN"/>
              </a:defPPr>
              <a:lvl1pPr algn="l" defTabSz="914400" eaLnBrk="1" hangingPunct="1" latinLnBrk="0" marL="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711" name="矩形 25"/>
            <p:cNvSpPr/>
            <p:nvPr/>
          </p:nvSpPr>
          <p:spPr>
            <a:xfrm>
              <a:off x="6324599" y="1215515"/>
              <a:ext cx="1560513" cy="802640"/>
            </a:xfrm>
            <a:prstGeom prst="rect"/>
          </p:spPr>
          <p:txBody>
            <a:bodyPr wrap="square">
              <a:spAutoFit/>
            </a:bodyPr>
            <a:p>
              <a:pPr algn="ctr"/>
              <a:r>
                <a:rPr altLang="en-US" dirty="0" sz="2400" lang="zh-CN">
                  <a:solidFill>
                    <a:schemeClr val="bg1"/>
                  </a:solidFill>
                  <a:latin typeface="+mj-ea"/>
                  <a:ea typeface="+mj-ea"/>
                  <a:cs typeface="Roboto Black" panose="02000000000000000000" charset="0"/>
                </a:rPr>
                <a:t>WPS OFFICE</a:t>
              </a:r>
            </a:p>
          </p:txBody>
        </p:sp>
        <p:sp>
          <p:nvSpPr>
            <p:cNvPr id="1048712" name="矩形 42"/>
            <p:cNvSpPr/>
            <p:nvPr/>
          </p:nvSpPr>
          <p:spPr>
            <a:xfrm>
              <a:off x="9962355" y="154705"/>
              <a:ext cx="2042547" cy="646331"/>
            </a:xfrm>
            <a:prstGeom prst="rect"/>
          </p:spPr>
          <p:txBody>
            <a:bodyPr wrap="square">
              <a:spAutoFit/>
            </a:bodyPr>
            <a:p>
              <a:r>
                <a:rPr altLang="zh-CN" dirty="0" lang="en-US">
                  <a:solidFill>
                    <a:schemeClr val="bg1"/>
                  </a:solidFill>
                  <a:latin typeface="+mj-ea"/>
                  <a:cs typeface="Roboto Black" panose="02000000000000000000" charset="0"/>
                </a:rPr>
                <a:t>Name Of The Section</a:t>
              </a:r>
              <a:endParaRPr altLang="en-US" dirty="0" lang="zh-CN">
                <a:solidFill>
                  <a:schemeClr val="bg1"/>
                </a:solidFill>
                <a:latin typeface="+mj-ea"/>
                <a:cs typeface="Roboto Black" panose="02000000000000000000" charset="0"/>
              </a:endParaRPr>
            </a:p>
          </p:txBody>
        </p:sp>
        <p:cxnSp>
          <p:nvCxnSpPr>
            <p:cNvPr id="3145736" name="直接连接符 43"/>
            <p:cNvCxnSpPr>
              <a:cxnSpLocks/>
            </p:cNvCxnSpPr>
            <p:nvPr/>
          </p:nvCxnSpPr>
          <p:spPr>
            <a:xfrm>
              <a:off x="9210675" y="619550"/>
              <a:ext cx="1823753" cy="0"/>
            </a:xfrm>
            <a:prstGeom prst="line"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7" name="直接连接符 45"/>
            <p:cNvCxnSpPr>
              <a:cxnSpLocks/>
            </p:cNvCxnSpPr>
            <p:nvPr/>
          </p:nvCxnSpPr>
          <p:spPr>
            <a:xfrm>
              <a:off x="-74428" y="6664750"/>
              <a:ext cx="6551428" cy="0"/>
            </a:xfrm>
            <a:prstGeom prst="line"/>
            <a:ln w="12700">
              <a:solidFill>
                <a:srgbClr val="4340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8713" name="矩形 32"/>
          <p:cNvSpPr/>
          <p:nvPr/>
        </p:nvSpPr>
        <p:spPr>
          <a:xfrm>
            <a:off x="6380255" y="1043211"/>
            <a:ext cx="4174747" cy="2148841"/>
          </a:xfrm>
          <a:prstGeom prst="rect"/>
        </p:spPr>
        <p:txBody>
          <a:bodyPr wrap="square">
            <a:spAutoFit/>
          </a:bodyPr>
          <a:p>
            <a:r>
              <a:rPr altLang="zh-CN" dirty="0" sz="13800" lang="en-US">
                <a:solidFill>
                  <a:srgbClr val="434043"/>
                </a:solidFill>
                <a:latin typeface="+mj-ea"/>
                <a:ea typeface="+mj-ea"/>
                <a:cs typeface="Roboto Black" panose="02000000000000000000" charset="0"/>
              </a:rPr>
              <a:t>02</a:t>
            </a:r>
            <a:endParaRPr altLang="en-US" dirty="0" sz="6600" lang="zh-CN">
              <a:solidFill>
                <a:srgbClr val="FD4A51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714" name="矩形 34"/>
          <p:cNvSpPr/>
          <p:nvPr/>
        </p:nvSpPr>
        <p:spPr>
          <a:xfrm>
            <a:off x="6437524" y="3679305"/>
            <a:ext cx="5460881" cy="430887"/>
          </a:xfrm>
          <a:prstGeom prst="rect"/>
        </p:spPr>
        <p:txBody>
          <a:bodyPr wrap="square">
            <a:spAutoFit/>
          </a:bodyPr>
          <a:p>
            <a:r>
              <a:rPr altLang="en-US" dirty="0" sz="2200" lang="zh-CN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A picture is worth a thousand words</a:t>
            </a:r>
          </a:p>
        </p:txBody>
      </p:sp>
      <p:sp>
        <p:nvSpPr>
          <p:cNvPr id="1048715" name="矩形 35"/>
          <p:cNvSpPr/>
          <p:nvPr/>
        </p:nvSpPr>
        <p:spPr>
          <a:xfrm>
            <a:off x="6437524" y="3170769"/>
            <a:ext cx="5173905" cy="646331"/>
          </a:xfrm>
          <a:prstGeom prst="rect"/>
        </p:spPr>
        <p:txBody>
          <a:bodyPr wrap="square">
            <a:spAutoFit/>
          </a:bodyPr>
          <a:p>
            <a:r>
              <a:rPr altLang="zh-CN" dirty="0" sz="3600" lang="en-US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Team Introduction</a:t>
            </a:r>
            <a:endParaRPr altLang="en-US" dirty="0" sz="3600" lang="zh-CN">
              <a:solidFill>
                <a:srgbClr val="FD4A51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716" name="矩形 46"/>
          <p:cNvSpPr/>
          <p:nvPr/>
        </p:nvSpPr>
        <p:spPr>
          <a:xfrm>
            <a:off x="6437524" y="5343254"/>
            <a:ext cx="5127829" cy="617670"/>
          </a:xfrm>
          <a:prstGeom prst="rect"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cs typeface="Roboto Black" panose="02000000000000000000" charset="0"/>
              </a:rPr>
              <a:t>It serves a variety of purposes, making presentations powerful tools for convincing and teaching.</a:t>
            </a:r>
            <a:endParaRPr altLang="en-US" dirty="0" sz="1200" lang="zh-CN">
              <a:solidFill>
                <a:schemeClr val="tx1">
                  <a:lumMod val="75000"/>
                  <a:lumOff val="25000"/>
                </a:schemeClr>
              </a:solidFill>
              <a:cs typeface="Roboto Black" panose="02000000000000000000" charset="0"/>
            </a:endParaRPr>
          </a:p>
        </p:txBody>
      </p:sp>
      <p:cxnSp>
        <p:nvCxnSpPr>
          <p:cNvPr id="3145738" name="直接连接符 47"/>
          <p:cNvCxnSpPr>
            <a:cxnSpLocks/>
          </p:cNvCxnSpPr>
          <p:nvPr/>
        </p:nvCxnSpPr>
        <p:spPr>
          <a:xfrm>
            <a:off x="6535906" y="4646883"/>
            <a:ext cx="989206" cy="0"/>
          </a:xfrm>
          <a:prstGeom prst="line"/>
          <a:ln w="19050">
            <a:solidFill>
              <a:srgbClr val="FD4A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17" name="矩形 48"/>
          <p:cNvSpPr/>
          <p:nvPr/>
        </p:nvSpPr>
        <p:spPr>
          <a:xfrm>
            <a:off x="7588052" y="4385273"/>
            <a:ext cx="4077260" cy="523220"/>
          </a:xfrm>
          <a:prstGeom prst="rect"/>
        </p:spPr>
        <p:txBody>
          <a:bodyPr wrap="square">
            <a:spAutoFit/>
          </a:bodyPr>
          <a:p>
            <a:r>
              <a:rPr altLang="en-US" dirty="0" sz="1400" lang="zh-CN">
                <a:solidFill>
                  <a:srgbClr val="434043"/>
                </a:solidFill>
                <a:latin typeface="+mj-ea"/>
                <a:ea typeface="+mj-ea"/>
                <a:cs typeface="Roboto Black" panose="02000000000000000000" charset="0"/>
              </a:rPr>
              <a:t>Making presentations powerful tools for convincing and teaching.</a:t>
            </a:r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1" name="矩形 40"/>
          <p:cNvSpPr/>
          <p:nvPr/>
        </p:nvSpPr>
        <p:spPr>
          <a:xfrm>
            <a:off x="845895" y="256119"/>
            <a:ext cx="7669455" cy="707886"/>
          </a:xfrm>
          <a:prstGeom prst="rect"/>
        </p:spPr>
        <p:txBody>
          <a:bodyPr wrap="square">
            <a:spAutoFit/>
          </a:bodyPr>
          <a:p>
            <a:r>
              <a:rPr altLang="zh-CN" dirty="0" sz="4000" lang="en-US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Team Introduction</a:t>
            </a:r>
            <a:endParaRPr altLang="en-US" dirty="0" sz="4000" lang="zh-CN">
              <a:solidFill>
                <a:srgbClr val="FD4A51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722" name="矩形 2"/>
          <p:cNvSpPr/>
          <p:nvPr/>
        </p:nvSpPr>
        <p:spPr>
          <a:xfrm>
            <a:off x="5300872" y="1872783"/>
            <a:ext cx="2761686" cy="4045498"/>
          </a:xfrm>
          <a:prstGeom prst="rect"/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20" lIns="91440" rIns="91440" rtlCol="0" tIns="45720" wrap="square">
            <a:normAutofit/>
          </a:bodyPr>
          <a:lstStyle>
            <a:defPPr>
              <a:defRPr lang="ru-RU"/>
            </a:defPPr>
            <a:lvl1pPr algn="l" defTabSz="914400" eaLnBrk="1" hangingPunct="1" latinLnBrk="0" marL="0" rtl="0">
              <a:defRPr sz="1800" kern="1200">
                <a:solidFill>
                  <a:schemeClr val="lt1"/>
                </a:solidFill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lt1"/>
                </a:solidFill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lt1"/>
                </a:solidFill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lt1"/>
                </a:solidFill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lt1"/>
                </a:solidFill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lt1"/>
                </a:solidFill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lt1"/>
                </a:solidFill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lt1"/>
                </a:solidFill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ru-RU">
              <a:cs typeface="+mn-ea"/>
              <a:sym typeface="+mn-lt"/>
            </a:endParaRPr>
          </a:p>
        </p:txBody>
      </p:sp>
      <p:sp>
        <p:nvSpPr>
          <p:cNvPr id="1048723" name="矩形 3"/>
          <p:cNvSpPr/>
          <p:nvPr/>
        </p:nvSpPr>
        <p:spPr>
          <a:xfrm>
            <a:off x="8381431" y="1872783"/>
            <a:ext cx="2740341" cy="4045498"/>
          </a:xfrm>
          <a:prstGeom prst="rect"/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20" lIns="91440" rIns="91440" rtlCol="0" tIns="45720" wrap="square">
            <a:normAutofit/>
          </a:bodyPr>
          <a:lstStyle>
            <a:defPPr>
              <a:defRPr lang="ru-RU"/>
            </a:defPPr>
            <a:lvl1pPr algn="l" defTabSz="914400" eaLnBrk="1" hangingPunct="1" latinLnBrk="0" marL="0" rtl="0">
              <a:defRPr sz="1800" kern="1200">
                <a:solidFill>
                  <a:schemeClr val="lt1"/>
                </a:solidFill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lt1"/>
                </a:solidFill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lt1"/>
                </a:solidFill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lt1"/>
                </a:solidFill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lt1"/>
                </a:solidFill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lt1"/>
                </a:solidFill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lt1"/>
                </a:solidFill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lt1"/>
                </a:solidFill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ru-RU">
              <a:cs typeface="+mn-ea"/>
              <a:sym typeface="+mn-lt"/>
            </a:endParaRPr>
          </a:p>
        </p:txBody>
      </p:sp>
      <p:sp>
        <p:nvSpPr>
          <p:cNvPr id="1048724" name="矩形 4"/>
          <p:cNvSpPr/>
          <p:nvPr/>
        </p:nvSpPr>
        <p:spPr>
          <a:xfrm>
            <a:off x="5300872" y="1873001"/>
            <a:ext cx="2761686" cy="1562516"/>
          </a:xfrm>
          <a:prstGeom prst="rect"/>
          <a:blipFill>
            <a:blip xmlns:r="http://schemas.openxmlformats.org/officeDocument/2006/relationships" r:embed="rId1"/>
            <a:stretch>
              <a:fillRect t="-6978" b="-68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cs typeface="+mn-ea"/>
              <a:sym typeface="+mn-lt"/>
            </a:endParaRPr>
          </a:p>
        </p:txBody>
      </p:sp>
      <p:sp>
        <p:nvSpPr>
          <p:cNvPr id="1048725" name="矩形 5"/>
          <p:cNvSpPr/>
          <p:nvPr/>
        </p:nvSpPr>
        <p:spPr>
          <a:xfrm>
            <a:off x="8380666" y="1873001"/>
            <a:ext cx="2741871" cy="1555999"/>
          </a:xfrm>
          <a:prstGeom prst="rect"/>
          <a:blipFill>
            <a:blip xmlns:r="http://schemas.openxmlformats.org/officeDocument/2006/relationships" r:embed="rId2"/>
            <a:stretch>
              <a:fillRect t="-16211" b="-1594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cs typeface="+mn-ea"/>
              <a:sym typeface="+mn-lt"/>
            </a:endParaRPr>
          </a:p>
        </p:txBody>
      </p:sp>
      <p:sp>
        <p:nvSpPr>
          <p:cNvPr id="1048726" name="文本框 6"/>
          <p:cNvSpPr txBox="1"/>
          <p:nvPr/>
        </p:nvSpPr>
        <p:spPr>
          <a:xfrm>
            <a:off x="973140" y="3215756"/>
            <a:ext cx="3910010" cy="891783"/>
          </a:xfrm>
          <a:prstGeom prst="rect"/>
          <a:noFill/>
        </p:spPr>
        <p:txBody>
          <a:bodyPr rtlCol="0" wrap="square">
            <a:spAutoFit/>
          </a:bodyPr>
          <a:p>
            <a:pPr>
              <a:lnSpc>
                <a:spcPct val="150000"/>
              </a:lnSpc>
            </a:pP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latin typeface="Manrope SemiBold" charset="0"/>
                <a:ea typeface="Manrope SemiBold" charset="0"/>
                <a:cs typeface="+mn-ea"/>
                <a:sym typeface="+mn-lt"/>
              </a:rPr>
              <a:t>Presentation are communication tools that can be used as </a:t>
            </a:r>
            <a:r>
              <a:rPr altLang="zh-CN" dirty="0" sz="1200" lang="en-US" err="1">
                <a:solidFill>
                  <a:schemeClr val="tx1">
                    <a:lumMod val="75000"/>
                    <a:lumOff val="25000"/>
                  </a:schemeClr>
                </a:solidFill>
                <a:latin typeface="Manrope SemiBold" charset="0"/>
                <a:ea typeface="Manrope SemiBold" charset="0"/>
                <a:cs typeface="+mn-ea"/>
                <a:sym typeface="+mn-lt"/>
              </a:rPr>
              <a:t>demontrations</a:t>
            </a: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latin typeface="Manrope SemiBold" charset="0"/>
                <a:ea typeface="Manrope SemiBold" charset="0"/>
                <a:cs typeface="+mn-ea"/>
                <a:sym typeface="+mn-lt"/>
              </a:rPr>
              <a:t>, lectures, reports, and more. it is mostly presented before an audience.</a:t>
            </a:r>
          </a:p>
        </p:txBody>
      </p:sp>
      <p:sp>
        <p:nvSpPr>
          <p:cNvPr id="1048727" name="文本框 7"/>
          <p:cNvSpPr txBox="1"/>
          <p:nvPr/>
        </p:nvSpPr>
        <p:spPr>
          <a:xfrm>
            <a:off x="1041411" y="5655726"/>
            <a:ext cx="1079142" cy="335989"/>
          </a:xfrm>
          <a:prstGeom prst="rect"/>
          <a:noFill/>
        </p:spPr>
        <p:txBody>
          <a:bodyPr rtlCol="0" wrap="none">
            <a:spAutoFit/>
          </a:bodyPr>
          <a:p>
            <a:pPr>
              <a:lnSpc>
                <a:spcPts val="2000"/>
              </a:lnSpc>
            </a:pPr>
            <a:r>
              <a:rPr altLang="zh-CN" dirty="0" sz="1600" lang="en-US">
                <a:solidFill>
                  <a:schemeClr val="accent1"/>
                </a:solidFill>
                <a:latin typeface="+mj-ea"/>
                <a:ea typeface="+mj-ea"/>
                <a:cs typeface="+mn-ea"/>
                <a:sym typeface="+mn-lt"/>
              </a:rPr>
              <a:t>Title here</a:t>
            </a:r>
          </a:p>
        </p:txBody>
      </p:sp>
      <p:sp>
        <p:nvSpPr>
          <p:cNvPr id="1048728" name="椭圆 8"/>
          <p:cNvSpPr/>
          <p:nvPr/>
        </p:nvSpPr>
        <p:spPr>
          <a:xfrm>
            <a:off x="1173571" y="4797212"/>
            <a:ext cx="714694" cy="714694"/>
          </a:xfrm>
          <a:prstGeom prst="ellipse"/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dirty="0" sz="5400" lang="zh-CN">
              <a:cs typeface="+mn-ea"/>
              <a:sym typeface="+mn-lt"/>
            </a:endParaRPr>
          </a:p>
        </p:txBody>
      </p:sp>
      <p:sp>
        <p:nvSpPr>
          <p:cNvPr id="1048729" name="圆形 12"/>
          <p:cNvSpPr>
            <a:spLocks noChangeAspect="1"/>
          </p:cNvSpPr>
          <p:nvPr/>
        </p:nvSpPr>
        <p:spPr bwMode="auto">
          <a:xfrm>
            <a:off x="1337028" y="4951997"/>
            <a:ext cx="387778" cy="405123"/>
          </a:xfrm>
          <a:custGeom>
            <a:avLst/>
            <a:gdLst>
              <a:gd name="connsiteX0" fmla="*/ 253679 w 510088"/>
              <a:gd name="connsiteY0" fmla="*/ 352010 h 532904"/>
              <a:gd name="connsiteX1" fmla="*/ 274110 w 510088"/>
              <a:gd name="connsiteY1" fmla="*/ 371777 h 532904"/>
              <a:gd name="connsiteX2" fmla="*/ 253679 w 510088"/>
              <a:gd name="connsiteY2" fmla="*/ 391543 h 532904"/>
              <a:gd name="connsiteX3" fmla="*/ 233296 w 510088"/>
              <a:gd name="connsiteY3" fmla="*/ 371777 h 532904"/>
              <a:gd name="connsiteX4" fmla="*/ 253679 w 510088"/>
              <a:gd name="connsiteY4" fmla="*/ 352010 h 532904"/>
              <a:gd name="connsiteX5" fmla="*/ 256585 w 510088"/>
              <a:gd name="connsiteY5" fmla="*/ 157728 h 532904"/>
              <a:gd name="connsiteX6" fmla="*/ 307018 w 510088"/>
              <a:gd name="connsiteY6" fmla="*/ 176399 h 532904"/>
              <a:gd name="connsiteX7" fmla="*/ 327020 w 510088"/>
              <a:gd name="connsiteY7" fmla="*/ 222695 h 532904"/>
              <a:gd name="connsiteX8" fmla="*/ 320829 w 510088"/>
              <a:gd name="connsiteY8" fmla="*/ 248463 h 532904"/>
              <a:gd name="connsiteX9" fmla="*/ 296112 w 510088"/>
              <a:gd name="connsiteY9" fmla="*/ 275850 h 532904"/>
              <a:gd name="connsiteX10" fmla="*/ 273491 w 510088"/>
              <a:gd name="connsiteY10" fmla="*/ 300713 h 532904"/>
              <a:gd name="connsiteX11" fmla="*/ 270062 w 510088"/>
              <a:gd name="connsiteY11" fmla="*/ 317193 h 532904"/>
              <a:gd name="connsiteX12" fmla="*/ 252870 w 510088"/>
              <a:gd name="connsiteY12" fmla="*/ 332720 h 532904"/>
              <a:gd name="connsiteX13" fmla="*/ 239869 w 510088"/>
              <a:gd name="connsiteY13" fmla="*/ 327005 h 532904"/>
              <a:gd name="connsiteX14" fmla="*/ 235773 w 510088"/>
              <a:gd name="connsiteY14" fmla="*/ 313668 h 532904"/>
              <a:gd name="connsiteX15" fmla="*/ 241250 w 510088"/>
              <a:gd name="connsiteY15" fmla="*/ 293378 h 532904"/>
              <a:gd name="connsiteX16" fmla="*/ 266205 w 510088"/>
              <a:gd name="connsiteY16" fmla="*/ 260847 h 532904"/>
              <a:gd name="connsiteX17" fmla="*/ 288016 w 510088"/>
              <a:gd name="connsiteY17" fmla="*/ 236460 h 532904"/>
              <a:gd name="connsiteX18" fmla="*/ 291731 w 510088"/>
              <a:gd name="connsiteY18" fmla="*/ 220838 h 532904"/>
              <a:gd name="connsiteX19" fmla="*/ 282254 w 510088"/>
              <a:gd name="connsiteY19" fmla="*/ 197928 h 532904"/>
              <a:gd name="connsiteX20" fmla="*/ 255584 w 510088"/>
              <a:gd name="connsiteY20" fmla="*/ 189259 h 532904"/>
              <a:gd name="connsiteX21" fmla="*/ 216961 w 510088"/>
              <a:gd name="connsiteY21" fmla="*/ 223648 h 532904"/>
              <a:gd name="connsiteX22" fmla="*/ 200102 w 510088"/>
              <a:gd name="connsiteY22" fmla="*/ 237651 h 532904"/>
              <a:gd name="connsiteX23" fmla="*/ 187292 w 510088"/>
              <a:gd name="connsiteY23" fmla="*/ 232173 h 532904"/>
              <a:gd name="connsiteX24" fmla="*/ 183101 w 510088"/>
              <a:gd name="connsiteY24" fmla="*/ 219409 h 532904"/>
              <a:gd name="connsiteX25" fmla="*/ 187625 w 510088"/>
              <a:gd name="connsiteY25" fmla="*/ 199642 h 532904"/>
              <a:gd name="connsiteX26" fmla="*/ 203817 w 510088"/>
              <a:gd name="connsiteY26" fmla="*/ 176399 h 532904"/>
              <a:gd name="connsiteX27" fmla="*/ 228677 w 510088"/>
              <a:gd name="connsiteY27" fmla="*/ 162205 h 532904"/>
              <a:gd name="connsiteX28" fmla="*/ 256585 w 510088"/>
              <a:gd name="connsiteY28" fmla="*/ 157728 h 532904"/>
              <a:gd name="connsiteX29" fmla="*/ 121141 w 510088"/>
              <a:gd name="connsiteY29" fmla="*/ 32143 h 532904"/>
              <a:gd name="connsiteX30" fmla="*/ 32095 w 510088"/>
              <a:gd name="connsiteY30" fmla="*/ 121190 h 532904"/>
              <a:gd name="connsiteX31" fmla="*/ 32095 w 510088"/>
              <a:gd name="connsiteY31" fmla="*/ 411761 h 532904"/>
              <a:gd name="connsiteX32" fmla="*/ 121141 w 510088"/>
              <a:gd name="connsiteY32" fmla="*/ 500809 h 532904"/>
              <a:gd name="connsiteX33" fmla="*/ 388995 w 510088"/>
              <a:gd name="connsiteY33" fmla="*/ 500809 h 532904"/>
              <a:gd name="connsiteX34" fmla="*/ 478041 w 510088"/>
              <a:gd name="connsiteY34" fmla="*/ 411761 h 532904"/>
              <a:gd name="connsiteX35" fmla="*/ 478041 w 510088"/>
              <a:gd name="connsiteY35" fmla="*/ 121190 h 532904"/>
              <a:gd name="connsiteX36" fmla="*/ 388995 w 510088"/>
              <a:gd name="connsiteY36" fmla="*/ 32143 h 532904"/>
              <a:gd name="connsiteX37" fmla="*/ 121141 w 510088"/>
              <a:gd name="connsiteY37" fmla="*/ 0 h 532904"/>
              <a:gd name="connsiteX38" fmla="*/ 388995 w 510088"/>
              <a:gd name="connsiteY38" fmla="*/ 0 h 532904"/>
              <a:gd name="connsiteX39" fmla="*/ 510088 w 510088"/>
              <a:gd name="connsiteY39" fmla="*/ 121190 h 532904"/>
              <a:gd name="connsiteX40" fmla="*/ 510088 w 510088"/>
              <a:gd name="connsiteY40" fmla="*/ 411761 h 532904"/>
              <a:gd name="connsiteX41" fmla="*/ 388995 w 510088"/>
              <a:gd name="connsiteY41" fmla="*/ 532904 h 532904"/>
              <a:gd name="connsiteX42" fmla="*/ 121141 w 510088"/>
              <a:gd name="connsiteY42" fmla="*/ 532904 h 532904"/>
              <a:gd name="connsiteX43" fmla="*/ 0 w 510088"/>
              <a:gd name="connsiteY43" fmla="*/ 411761 h 532904"/>
              <a:gd name="connsiteX44" fmla="*/ 0 w 510088"/>
              <a:gd name="connsiteY44" fmla="*/ 121143 h 532904"/>
              <a:gd name="connsiteX45" fmla="*/ 121141 w 510088"/>
              <a:gd name="connsiteY45" fmla="*/ 0 h 53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10088" h="532904">
                <a:moveTo>
                  <a:pt x="253679" y="352010"/>
                </a:moveTo>
                <a:cubicBezTo>
                  <a:pt x="265014" y="352010"/>
                  <a:pt x="274110" y="360869"/>
                  <a:pt x="274110" y="371777"/>
                </a:cubicBezTo>
                <a:cubicBezTo>
                  <a:pt x="274110" y="382684"/>
                  <a:pt x="264966" y="391543"/>
                  <a:pt x="253679" y="391543"/>
                </a:cubicBezTo>
                <a:cubicBezTo>
                  <a:pt x="242440" y="391543"/>
                  <a:pt x="233296" y="382684"/>
                  <a:pt x="233296" y="371777"/>
                </a:cubicBezTo>
                <a:cubicBezTo>
                  <a:pt x="233296" y="360869"/>
                  <a:pt x="242440" y="352010"/>
                  <a:pt x="253679" y="352010"/>
                </a:cubicBezTo>
                <a:close/>
                <a:moveTo>
                  <a:pt x="256585" y="157728"/>
                </a:moveTo>
                <a:cubicBezTo>
                  <a:pt x="275777" y="157728"/>
                  <a:pt x="292731" y="164015"/>
                  <a:pt x="307018" y="176399"/>
                </a:cubicBezTo>
                <a:cubicBezTo>
                  <a:pt x="320353" y="187925"/>
                  <a:pt x="327163" y="203500"/>
                  <a:pt x="327020" y="222695"/>
                </a:cubicBezTo>
                <a:cubicBezTo>
                  <a:pt x="327020" y="232555"/>
                  <a:pt x="324925" y="241223"/>
                  <a:pt x="320829" y="248463"/>
                </a:cubicBezTo>
                <a:cubicBezTo>
                  <a:pt x="316829" y="255512"/>
                  <a:pt x="308828" y="264419"/>
                  <a:pt x="296112" y="275850"/>
                </a:cubicBezTo>
                <a:cubicBezTo>
                  <a:pt x="280730" y="290091"/>
                  <a:pt x="275301" y="297236"/>
                  <a:pt x="273491" y="300713"/>
                </a:cubicBezTo>
                <a:cubicBezTo>
                  <a:pt x="271729" y="304142"/>
                  <a:pt x="270538" y="309667"/>
                  <a:pt x="270062" y="317193"/>
                </a:cubicBezTo>
                <a:cubicBezTo>
                  <a:pt x="269443" y="325861"/>
                  <a:pt x="261918" y="332720"/>
                  <a:pt x="252870" y="332720"/>
                </a:cubicBezTo>
                <a:cubicBezTo>
                  <a:pt x="247869" y="332720"/>
                  <a:pt x="243155" y="330624"/>
                  <a:pt x="239869" y="327005"/>
                </a:cubicBezTo>
                <a:cubicBezTo>
                  <a:pt x="236582" y="323385"/>
                  <a:pt x="235106" y="318479"/>
                  <a:pt x="235773" y="313668"/>
                </a:cubicBezTo>
                <a:cubicBezTo>
                  <a:pt x="236821" y="306095"/>
                  <a:pt x="238678" y="299284"/>
                  <a:pt x="241250" y="293378"/>
                </a:cubicBezTo>
                <a:cubicBezTo>
                  <a:pt x="245155" y="284233"/>
                  <a:pt x="253346" y="273611"/>
                  <a:pt x="266205" y="260847"/>
                </a:cubicBezTo>
                <a:cubicBezTo>
                  <a:pt x="277920" y="249177"/>
                  <a:pt x="285254" y="240985"/>
                  <a:pt x="288016" y="236460"/>
                </a:cubicBezTo>
                <a:cubicBezTo>
                  <a:pt x="290493" y="232459"/>
                  <a:pt x="291731" y="227220"/>
                  <a:pt x="291731" y="220838"/>
                </a:cubicBezTo>
                <a:cubicBezTo>
                  <a:pt x="291731" y="211169"/>
                  <a:pt x="288635" y="203643"/>
                  <a:pt x="282254" y="197928"/>
                </a:cubicBezTo>
                <a:cubicBezTo>
                  <a:pt x="275777" y="192117"/>
                  <a:pt x="267014" y="189259"/>
                  <a:pt x="255584" y="189259"/>
                </a:cubicBezTo>
                <a:cubicBezTo>
                  <a:pt x="233487" y="189259"/>
                  <a:pt x="220914" y="200500"/>
                  <a:pt x="216961" y="223648"/>
                </a:cubicBezTo>
                <a:cubicBezTo>
                  <a:pt x="215580" y="231745"/>
                  <a:pt x="208484" y="237651"/>
                  <a:pt x="200102" y="237651"/>
                </a:cubicBezTo>
                <a:cubicBezTo>
                  <a:pt x="195150" y="237651"/>
                  <a:pt x="190530" y="235698"/>
                  <a:pt x="187292" y="232173"/>
                </a:cubicBezTo>
                <a:cubicBezTo>
                  <a:pt x="184101" y="228697"/>
                  <a:pt x="182529" y="224076"/>
                  <a:pt x="183101" y="219409"/>
                </a:cubicBezTo>
                <a:cubicBezTo>
                  <a:pt x="183958" y="211645"/>
                  <a:pt x="185482" y="204977"/>
                  <a:pt x="187625" y="199642"/>
                </a:cubicBezTo>
                <a:cubicBezTo>
                  <a:pt x="189816" y="194308"/>
                  <a:pt x="194816" y="184115"/>
                  <a:pt x="203817" y="176399"/>
                </a:cubicBezTo>
                <a:cubicBezTo>
                  <a:pt x="211199" y="170017"/>
                  <a:pt x="219581" y="165254"/>
                  <a:pt x="228677" y="162205"/>
                </a:cubicBezTo>
                <a:cubicBezTo>
                  <a:pt x="237678" y="159252"/>
                  <a:pt x="247060" y="157728"/>
                  <a:pt x="256585" y="157728"/>
                </a:cubicBezTo>
                <a:close/>
                <a:moveTo>
                  <a:pt x="121141" y="32143"/>
                </a:moveTo>
                <a:cubicBezTo>
                  <a:pt x="71999" y="32143"/>
                  <a:pt x="32095" y="72048"/>
                  <a:pt x="32095" y="121190"/>
                </a:cubicBezTo>
                <a:lnTo>
                  <a:pt x="32095" y="411761"/>
                </a:lnTo>
                <a:cubicBezTo>
                  <a:pt x="32095" y="460856"/>
                  <a:pt x="71999" y="500809"/>
                  <a:pt x="121141" y="500809"/>
                </a:cubicBezTo>
                <a:lnTo>
                  <a:pt x="388995" y="500809"/>
                </a:lnTo>
                <a:cubicBezTo>
                  <a:pt x="438089" y="500809"/>
                  <a:pt x="478041" y="460856"/>
                  <a:pt x="478041" y="411761"/>
                </a:cubicBezTo>
                <a:lnTo>
                  <a:pt x="478041" y="121190"/>
                </a:lnTo>
                <a:cubicBezTo>
                  <a:pt x="478041" y="72048"/>
                  <a:pt x="438089" y="32143"/>
                  <a:pt x="388995" y="32143"/>
                </a:cubicBezTo>
                <a:close/>
                <a:moveTo>
                  <a:pt x="121141" y="0"/>
                </a:moveTo>
                <a:lnTo>
                  <a:pt x="388995" y="0"/>
                </a:lnTo>
                <a:cubicBezTo>
                  <a:pt x="455756" y="0"/>
                  <a:pt x="510088" y="54333"/>
                  <a:pt x="510088" y="121190"/>
                </a:cubicBezTo>
                <a:lnTo>
                  <a:pt x="510088" y="411761"/>
                </a:lnTo>
                <a:cubicBezTo>
                  <a:pt x="510088" y="478571"/>
                  <a:pt x="455756" y="532904"/>
                  <a:pt x="388995" y="532904"/>
                </a:cubicBezTo>
                <a:lnTo>
                  <a:pt x="121141" y="532904"/>
                </a:lnTo>
                <a:cubicBezTo>
                  <a:pt x="54332" y="532904"/>
                  <a:pt x="0" y="478571"/>
                  <a:pt x="0" y="411761"/>
                </a:cubicBezTo>
                <a:lnTo>
                  <a:pt x="0" y="121143"/>
                </a:lnTo>
                <a:cubicBezTo>
                  <a:pt x="0" y="54333"/>
                  <a:pt x="54332" y="0"/>
                  <a:pt x="1211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altLang="en-US" dirty="0" lang="zh-CN">
              <a:cs typeface="+mn-ea"/>
              <a:sym typeface="+mn-lt"/>
            </a:endParaRPr>
          </a:p>
        </p:txBody>
      </p:sp>
      <p:sp>
        <p:nvSpPr>
          <p:cNvPr id="1048730" name="文本框 10"/>
          <p:cNvSpPr txBox="1"/>
          <p:nvPr/>
        </p:nvSpPr>
        <p:spPr>
          <a:xfrm>
            <a:off x="2346834" y="5655726"/>
            <a:ext cx="1079142" cy="335989"/>
          </a:xfrm>
          <a:prstGeom prst="rect"/>
          <a:noFill/>
        </p:spPr>
        <p:txBody>
          <a:bodyPr rtlCol="0" wrap="none">
            <a:spAutoFit/>
          </a:bodyPr>
          <a:p>
            <a:pPr>
              <a:lnSpc>
                <a:spcPts val="2000"/>
              </a:lnSpc>
            </a:pPr>
            <a:r>
              <a:rPr altLang="zh-CN" dirty="0" sz="1600" lang="en-US">
                <a:solidFill>
                  <a:schemeClr val="accent1"/>
                </a:solidFill>
                <a:latin typeface="+mj-ea"/>
                <a:ea typeface="+mj-ea"/>
                <a:cs typeface="+mn-ea"/>
                <a:sym typeface="+mn-lt"/>
              </a:rPr>
              <a:t>Title here</a:t>
            </a:r>
          </a:p>
        </p:txBody>
      </p:sp>
      <p:sp>
        <p:nvSpPr>
          <p:cNvPr id="1048731" name="椭圆 11"/>
          <p:cNvSpPr/>
          <p:nvPr/>
        </p:nvSpPr>
        <p:spPr>
          <a:xfrm>
            <a:off x="2498043" y="4797212"/>
            <a:ext cx="714694" cy="714694"/>
          </a:xfrm>
          <a:prstGeom prst="ellipse"/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dirty="0" sz="5400" lang="zh-CN">
              <a:cs typeface="+mn-ea"/>
              <a:sym typeface="+mn-lt"/>
            </a:endParaRPr>
          </a:p>
        </p:txBody>
      </p:sp>
      <p:sp>
        <p:nvSpPr>
          <p:cNvPr id="1048732" name="圆形 12"/>
          <p:cNvSpPr>
            <a:spLocks noChangeAspect="1"/>
          </p:cNvSpPr>
          <p:nvPr/>
        </p:nvSpPr>
        <p:spPr bwMode="auto">
          <a:xfrm>
            <a:off x="2652829" y="4958766"/>
            <a:ext cx="405123" cy="391586"/>
          </a:xfrm>
          <a:custGeom>
            <a:avLst/>
            <a:gdLst>
              <a:gd name="T0" fmla="*/ 8000 w 9600"/>
              <a:gd name="T1" fmla="*/ 960 h 9280"/>
              <a:gd name="T2" fmla="*/ 7360 w 9600"/>
              <a:gd name="T3" fmla="*/ 960 h 9280"/>
              <a:gd name="T4" fmla="*/ 7360 w 9600"/>
              <a:gd name="T5" fmla="*/ 320 h 9280"/>
              <a:gd name="T6" fmla="*/ 7040 w 9600"/>
              <a:gd name="T7" fmla="*/ 0 h 9280"/>
              <a:gd name="T8" fmla="*/ 6720 w 9600"/>
              <a:gd name="T9" fmla="*/ 320 h 9280"/>
              <a:gd name="T10" fmla="*/ 6720 w 9600"/>
              <a:gd name="T11" fmla="*/ 960 h 9280"/>
              <a:gd name="T12" fmla="*/ 2880 w 9600"/>
              <a:gd name="T13" fmla="*/ 960 h 9280"/>
              <a:gd name="T14" fmla="*/ 2880 w 9600"/>
              <a:gd name="T15" fmla="*/ 320 h 9280"/>
              <a:gd name="T16" fmla="*/ 2560 w 9600"/>
              <a:gd name="T17" fmla="*/ 0 h 9280"/>
              <a:gd name="T18" fmla="*/ 2240 w 9600"/>
              <a:gd name="T19" fmla="*/ 320 h 9280"/>
              <a:gd name="T20" fmla="*/ 2240 w 9600"/>
              <a:gd name="T21" fmla="*/ 960 h 9280"/>
              <a:gd name="T22" fmla="*/ 1600 w 9600"/>
              <a:gd name="T23" fmla="*/ 960 h 9280"/>
              <a:gd name="T24" fmla="*/ 0 w 9600"/>
              <a:gd name="T25" fmla="*/ 2560 h 9280"/>
              <a:gd name="T26" fmla="*/ 0 w 9600"/>
              <a:gd name="T27" fmla="*/ 7680 h 9280"/>
              <a:gd name="T28" fmla="*/ 1600 w 9600"/>
              <a:gd name="T29" fmla="*/ 9280 h 9280"/>
              <a:gd name="T30" fmla="*/ 8000 w 9600"/>
              <a:gd name="T31" fmla="*/ 9280 h 9280"/>
              <a:gd name="T32" fmla="*/ 9600 w 9600"/>
              <a:gd name="T33" fmla="*/ 7680 h 9280"/>
              <a:gd name="T34" fmla="*/ 9600 w 9600"/>
              <a:gd name="T35" fmla="*/ 2560 h 9280"/>
              <a:gd name="T36" fmla="*/ 8000 w 9600"/>
              <a:gd name="T37" fmla="*/ 960 h 9280"/>
              <a:gd name="T38" fmla="*/ 640 w 9600"/>
              <a:gd name="T39" fmla="*/ 2560 h 9280"/>
              <a:gd name="T40" fmla="*/ 1600 w 9600"/>
              <a:gd name="T41" fmla="*/ 1600 h 9280"/>
              <a:gd name="T42" fmla="*/ 2240 w 9600"/>
              <a:gd name="T43" fmla="*/ 1600 h 9280"/>
              <a:gd name="T44" fmla="*/ 2240 w 9600"/>
              <a:gd name="T45" fmla="*/ 3520 h 9280"/>
              <a:gd name="T46" fmla="*/ 2560 w 9600"/>
              <a:gd name="T47" fmla="*/ 3840 h 9280"/>
              <a:gd name="T48" fmla="*/ 2880 w 9600"/>
              <a:gd name="T49" fmla="*/ 3520 h 9280"/>
              <a:gd name="T50" fmla="*/ 2880 w 9600"/>
              <a:gd name="T51" fmla="*/ 1600 h 9280"/>
              <a:gd name="T52" fmla="*/ 6720 w 9600"/>
              <a:gd name="T53" fmla="*/ 1600 h 9280"/>
              <a:gd name="T54" fmla="*/ 6720 w 9600"/>
              <a:gd name="T55" fmla="*/ 3520 h 9280"/>
              <a:gd name="T56" fmla="*/ 7040 w 9600"/>
              <a:gd name="T57" fmla="*/ 3840 h 9280"/>
              <a:gd name="T58" fmla="*/ 7360 w 9600"/>
              <a:gd name="T59" fmla="*/ 3520 h 9280"/>
              <a:gd name="T60" fmla="*/ 7360 w 9600"/>
              <a:gd name="T61" fmla="*/ 1600 h 9280"/>
              <a:gd name="T62" fmla="*/ 8000 w 9600"/>
              <a:gd name="T63" fmla="*/ 1600 h 9280"/>
              <a:gd name="T64" fmla="*/ 8960 w 9600"/>
              <a:gd name="T65" fmla="*/ 2560 h 9280"/>
              <a:gd name="T66" fmla="*/ 8960 w 9600"/>
              <a:gd name="T67" fmla="*/ 4480 h 9280"/>
              <a:gd name="T68" fmla="*/ 640 w 9600"/>
              <a:gd name="T69" fmla="*/ 4480 h 9280"/>
              <a:gd name="T70" fmla="*/ 640 w 9600"/>
              <a:gd name="T71" fmla="*/ 2560 h 9280"/>
              <a:gd name="T72" fmla="*/ 8960 w 9600"/>
              <a:gd name="T73" fmla="*/ 7680 h 9280"/>
              <a:gd name="T74" fmla="*/ 8000 w 9600"/>
              <a:gd name="T75" fmla="*/ 8640 h 9280"/>
              <a:gd name="T76" fmla="*/ 1600 w 9600"/>
              <a:gd name="T77" fmla="*/ 8640 h 9280"/>
              <a:gd name="T78" fmla="*/ 640 w 9600"/>
              <a:gd name="T79" fmla="*/ 7680 h 9280"/>
              <a:gd name="T80" fmla="*/ 640 w 9600"/>
              <a:gd name="T81" fmla="*/ 5120 h 9280"/>
              <a:gd name="T82" fmla="*/ 8960 w 9600"/>
              <a:gd name="T83" fmla="*/ 5120 h 9280"/>
              <a:gd name="T84" fmla="*/ 8960 w 9600"/>
              <a:gd name="T85" fmla="*/ 7680 h 9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9600" h="9280">
                <a:moveTo>
                  <a:pt x="8000" y="960"/>
                </a:moveTo>
                <a:lnTo>
                  <a:pt x="7360" y="960"/>
                </a:lnTo>
                <a:lnTo>
                  <a:pt x="7360" y="320"/>
                </a:lnTo>
                <a:cubicBezTo>
                  <a:pt x="7360" y="144"/>
                  <a:pt x="7217" y="0"/>
                  <a:pt x="7040" y="0"/>
                </a:cubicBezTo>
                <a:cubicBezTo>
                  <a:pt x="6863" y="0"/>
                  <a:pt x="6720" y="144"/>
                  <a:pt x="6720" y="320"/>
                </a:cubicBezTo>
                <a:lnTo>
                  <a:pt x="6720" y="960"/>
                </a:lnTo>
                <a:lnTo>
                  <a:pt x="2880" y="960"/>
                </a:lnTo>
                <a:lnTo>
                  <a:pt x="2880" y="320"/>
                </a:lnTo>
                <a:cubicBezTo>
                  <a:pt x="2880" y="144"/>
                  <a:pt x="2737" y="0"/>
                  <a:pt x="2560" y="0"/>
                </a:cubicBezTo>
                <a:cubicBezTo>
                  <a:pt x="2383" y="0"/>
                  <a:pt x="2240" y="144"/>
                  <a:pt x="2240" y="320"/>
                </a:cubicBezTo>
                <a:lnTo>
                  <a:pt x="2240" y="960"/>
                </a:lnTo>
                <a:lnTo>
                  <a:pt x="1600" y="960"/>
                </a:lnTo>
                <a:cubicBezTo>
                  <a:pt x="716" y="960"/>
                  <a:pt x="0" y="1677"/>
                  <a:pt x="0" y="2560"/>
                </a:cubicBezTo>
                <a:lnTo>
                  <a:pt x="0" y="7680"/>
                </a:lnTo>
                <a:cubicBezTo>
                  <a:pt x="0" y="8564"/>
                  <a:pt x="716" y="9280"/>
                  <a:pt x="1600" y="9280"/>
                </a:cubicBezTo>
                <a:lnTo>
                  <a:pt x="8000" y="9280"/>
                </a:lnTo>
                <a:cubicBezTo>
                  <a:pt x="8884" y="9280"/>
                  <a:pt x="9600" y="8564"/>
                  <a:pt x="9600" y="7680"/>
                </a:cubicBezTo>
                <a:lnTo>
                  <a:pt x="9600" y="2560"/>
                </a:lnTo>
                <a:cubicBezTo>
                  <a:pt x="9600" y="1677"/>
                  <a:pt x="8884" y="960"/>
                  <a:pt x="8000" y="960"/>
                </a:cubicBezTo>
                <a:close/>
                <a:moveTo>
                  <a:pt x="640" y="2560"/>
                </a:moveTo>
                <a:cubicBezTo>
                  <a:pt x="640" y="2030"/>
                  <a:pt x="1070" y="1600"/>
                  <a:pt x="1600" y="1600"/>
                </a:cubicBezTo>
                <a:lnTo>
                  <a:pt x="2240" y="1600"/>
                </a:lnTo>
                <a:lnTo>
                  <a:pt x="2240" y="3520"/>
                </a:lnTo>
                <a:cubicBezTo>
                  <a:pt x="2240" y="3697"/>
                  <a:pt x="2383" y="3840"/>
                  <a:pt x="2560" y="3840"/>
                </a:cubicBezTo>
                <a:cubicBezTo>
                  <a:pt x="2737" y="3840"/>
                  <a:pt x="2880" y="3697"/>
                  <a:pt x="2880" y="3520"/>
                </a:cubicBezTo>
                <a:lnTo>
                  <a:pt x="2880" y="1600"/>
                </a:lnTo>
                <a:lnTo>
                  <a:pt x="6720" y="1600"/>
                </a:lnTo>
                <a:lnTo>
                  <a:pt x="6720" y="3520"/>
                </a:lnTo>
                <a:cubicBezTo>
                  <a:pt x="6720" y="3697"/>
                  <a:pt x="6863" y="3840"/>
                  <a:pt x="7040" y="3840"/>
                </a:cubicBezTo>
                <a:cubicBezTo>
                  <a:pt x="7217" y="3840"/>
                  <a:pt x="7360" y="3697"/>
                  <a:pt x="7360" y="3520"/>
                </a:cubicBezTo>
                <a:lnTo>
                  <a:pt x="7360" y="1600"/>
                </a:lnTo>
                <a:lnTo>
                  <a:pt x="8000" y="1600"/>
                </a:lnTo>
                <a:cubicBezTo>
                  <a:pt x="8530" y="1600"/>
                  <a:pt x="8960" y="2030"/>
                  <a:pt x="8960" y="2560"/>
                </a:cubicBezTo>
                <a:lnTo>
                  <a:pt x="8960" y="4480"/>
                </a:lnTo>
                <a:lnTo>
                  <a:pt x="640" y="4480"/>
                </a:lnTo>
                <a:lnTo>
                  <a:pt x="640" y="2560"/>
                </a:lnTo>
                <a:close/>
                <a:moveTo>
                  <a:pt x="8960" y="7680"/>
                </a:moveTo>
                <a:cubicBezTo>
                  <a:pt x="8960" y="8211"/>
                  <a:pt x="8530" y="8640"/>
                  <a:pt x="8000" y="8640"/>
                </a:cubicBezTo>
                <a:lnTo>
                  <a:pt x="1600" y="8640"/>
                </a:lnTo>
                <a:cubicBezTo>
                  <a:pt x="1070" y="8640"/>
                  <a:pt x="640" y="8211"/>
                  <a:pt x="640" y="7680"/>
                </a:cubicBezTo>
                <a:lnTo>
                  <a:pt x="640" y="5120"/>
                </a:lnTo>
                <a:lnTo>
                  <a:pt x="8960" y="5120"/>
                </a:lnTo>
                <a:lnTo>
                  <a:pt x="8960" y="76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altLang="en-US" dirty="0" lang="zh-CN">
              <a:cs typeface="+mn-ea"/>
              <a:sym typeface="+mn-lt"/>
            </a:endParaRPr>
          </a:p>
        </p:txBody>
      </p:sp>
      <p:sp>
        <p:nvSpPr>
          <p:cNvPr id="1048733" name="文本框 13"/>
          <p:cNvSpPr txBox="1"/>
          <p:nvPr/>
        </p:nvSpPr>
        <p:spPr>
          <a:xfrm>
            <a:off x="3690356" y="5655726"/>
            <a:ext cx="1079142" cy="335989"/>
          </a:xfrm>
          <a:prstGeom prst="rect"/>
          <a:noFill/>
        </p:spPr>
        <p:txBody>
          <a:bodyPr rtlCol="0" wrap="none">
            <a:spAutoFit/>
          </a:bodyPr>
          <a:p>
            <a:pPr>
              <a:lnSpc>
                <a:spcPts val="2000"/>
              </a:lnSpc>
            </a:pPr>
            <a:r>
              <a:rPr altLang="zh-CN" dirty="0" sz="1600" lang="en-US">
                <a:solidFill>
                  <a:schemeClr val="accent1"/>
                </a:solidFill>
                <a:latin typeface="+mj-ea"/>
                <a:ea typeface="+mj-ea"/>
                <a:cs typeface="+mn-ea"/>
                <a:sym typeface="+mn-lt"/>
              </a:rPr>
              <a:t>Title here</a:t>
            </a:r>
          </a:p>
        </p:txBody>
      </p:sp>
      <p:sp>
        <p:nvSpPr>
          <p:cNvPr id="1048734" name="椭圆 14"/>
          <p:cNvSpPr/>
          <p:nvPr/>
        </p:nvSpPr>
        <p:spPr>
          <a:xfrm>
            <a:off x="3822516" y="4797212"/>
            <a:ext cx="714694" cy="714694"/>
          </a:xfrm>
          <a:prstGeom prst="ellipse"/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dirty="0" sz="5400" lang="zh-CN">
              <a:cs typeface="+mn-ea"/>
              <a:sym typeface="+mn-lt"/>
            </a:endParaRPr>
          </a:p>
        </p:txBody>
      </p:sp>
      <p:sp>
        <p:nvSpPr>
          <p:cNvPr id="1048735" name="圆形 12"/>
          <p:cNvSpPr>
            <a:spLocks noChangeAspect="1"/>
          </p:cNvSpPr>
          <p:nvPr/>
        </p:nvSpPr>
        <p:spPr bwMode="auto">
          <a:xfrm>
            <a:off x="3977301" y="4974525"/>
            <a:ext cx="405123" cy="360067"/>
          </a:xfrm>
          <a:custGeom>
            <a:avLst/>
            <a:gdLst>
              <a:gd name="T0" fmla="*/ 10240 w 11520"/>
              <a:gd name="T1" fmla="*/ 6432 h 10240"/>
              <a:gd name="T2" fmla="*/ 10240 w 11520"/>
              <a:gd name="T3" fmla="*/ 5120 h 10240"/>
              <a:gd name="T4" fmla="*/ 9920 w 11520"/>
              <a:gd name="T5" fmla="*/ 4800 h 10240"/>
              <a:gd name="T6" fmla="*/ 6080 w 11520"/>
              <a:gd name="T7" fmla="*/ 4800 h 10240"/>
              <a:gd name="T8" fmla="*/ 6080 w 11520"/>
              <a:gd name="T9" fmla="*/ 3520 h 10240"/>
              <a:gd name="T10" fmla="*/ 8320 w 11520"/>
              <a:gd name="T11" fmla="*/ 3520 h 10240"/>
              <a:gd name="T12" fmla="*/ 8640 w 11520"/>
              <a:gd name="T13" fmla="*/ 3200 h 10240"/>
              <a:gd name="T14" fmla="*/ 8640 w 11520"/>
              <a:gd name="T15" fmla="*/ 320 h 10240"/>
              <a:gd name="T16" fmla="*/ 8320 w 11520"/>
              <a:gd name="T17" fmla="*/ 0 h 10240"/>
              <a:gd name="T18" fmla="*/ 3200 w 11520"/>
              <a:gd name="T19" fmla="*/ 0 h 10240"/>
              <a:gd name="T20" fmla="*/ 2880 w 11520"/>
              <a:gd name="T21" fmla="*/ 320 h 10240"/>
              <a:gd name="T22" fmla="*/ 2880 w 11520"/>
              <a:gd name="T23" fmla="*/ 3200 h 10240"/>
              <a:gd name="T24" fmla="*/ 3200 w 11520"/>
              <a:gd name="T25" fmla="*/ 3520 h 10240"/>
              <a:gd name="T26" fmla="*/ 5440 w 11520"/>
              <a:gd name="T27" fmla="*/ 3520 h 10240"/>
              <a:gd name="T28" fmla="*/ 5440 w 11520"/>
              <a:gd name="T29" fmla="*/ 4800 h 10240"/>
              <a:gd name="T30" fmla="*/ 1600 w 11520"/>
              <a:gd name="T31" fmla="*/ 4800 h 10240"/>
              <a:gd name="T32" fmla="*/ 1280 w 11520"/>
              <a:gd name="T33" fmla="*/ 5120 h 10240"/>
              <a:gd name="T34" fmla="*/ 1280 w 11520"/>
              <a:gd name="T35" fmla="*/ 6432 h 10240"/>
              <a:gd name="T36" fmla="*/ 0 w 11520"/>
              <a:gd name="T37" fmla="*/ 8000 h 10240"/>
              <a:gd name="T38" fmla="*/ 1600 w 11520"/>
              <a:gd name="T39" fmla="*/ 9600 h 10240"/>
              <a:gd name="T40" fmla="*/ 3200 w 11520"/>
              <a:gd name="T41" fmla="*/ 8000 h 10240"/>
              <a:gd name="T42" fmla="*/ 1920 w 11520"/>
              <a:gd name="T43" fmla="*/ 6432 h 10240"/>
              <a:gd name="T44" fmla="*/ 1920 w 11520"/>
              <a:gd name="T45" fmla="*/ 5440 h 10240"/>
              <a:gd name="T46" fmla="*/ 5440 w 11520"/>
              <a:gd name="T47" fmla="*/ 5440 h 10240"/>
              <a:gd name="T48" fmla="*/ 5440 w 11520"/>
              <a:gd name="T49" fmla="*/ 7072 h 10240"/>
              <a:gd name="T50" fmla="*/ 4160 w 11520"/>
              <a:gd name="T51" fmla="*/ 8640 h 10240"/>
              <a:gd name="T52" fmla="*/ 5760 w 11520"/>
              <a:gd name="T53" fmla="*/ 10240 h 10240"/>
              <a:gd name="T54" fmla="*/ 7360 w 11520"/>
              <a:gd name="T55" fmla="*/ 8640 h 10240"/>
              <a:gd name="T56" fmla="*/ 6080 w 11520"/>
              <a:gd name="T57" fmla="*/ 7072 h 10240"/>
              <a:gd name="T58" fmla="*/ 6080 w 11520"/>
              <a:gd name="T59" fmla="*/ 5440 h 10240"/>
              <a:gd name="T60" fmla="*/ 9600 w 11520"/>
              <a:gd name="T61" fmla="*/ 5440 h 10240"/>
              <a:gd name="T62" fmla="*/ 9600 w 11520"/>
              <a:gd name="T63" fmla="*/ 6432 h 10240"/>
              <a:gd name="T64" fmla="*/ 8320 w 11520"/>
              <a:gd name="T65" fmla="*/ 8000 h 10240"/>
              <a:gd name="T66" fmla="*/ 9920 w 11520"/>
              <a:gd name="T67" fmla="*/ 9600 h 10240"/>
              <a:gd name="T68" fmla="*/ 11520 w 11520"/>
              <a:gd name="T69" fmla="*/ 8000 h 10240"/>
              <a:gd name="T70" fmla="*/ 10240 w 11520"/>
              <a:gd name="T71" fmla="*/ 6432 h 10240"/>
              <a:gd name="T72" fmla="*/ 3520 w 11520"/>
              <a:gd name="T73" fmla="*/ 640 h 10240"/>
              <a:gd name="T74" fmla="*/ 8000 w 11520"/>
              <a:gd name="T75" fmla="*/ 640 h 10240"/>
              <a:gd name="T76" fmla="*/ 8000 w 11520"/>
              <a:gd name="T77" fmla="*/ 2880 h 10240"/>
              <a:gd name="T78" fmla="*/ 3520 w 11520"/>
              <a:gd name="T79" fmla="*/ 2880 h 10240"/>
              <a:gd name="T80" fmla="*/ 3520 w 11520"/>
              <a:gd name="T81" fmla="*/ 640 h 10240"/>
              <a:gd name="T82" fmla="*/ 2560 w 11520"/>
              <a:gd name="T83" fmla="*/ 8000 h 10240"/>
              <a:gd name="T84" fmla="*/ 1600 w 11520"/>
              <a:gd name="T85" fmla="*/ 8960 h 10240"/>
              <a:gd name="T86" fmla="*/ 640 w 11520"/>
              <a:gd name="T87" fmla="*/ 8000 h 10240"/>
              <a:gd name="T88" fmla="*/ 1280 w 11520"/>
              <a:gd name="T89" fmla="*/ 7104 h 10240"/>
              <a:gd name="T90" fmla="*/ 1440 w 11520"/>
              <a:gd name="T91" fmla="*/ 7072 h 10240"/>
              <a:gd name="T92" fmla="*/ 1760 w 11520"/>
              <a:gd name="T93" fmla="*/ 7072 h 10240"/>
              <a:gd name="T94" fmla="*/ 1920 w 11520"/>
              <a:gd name="T95" fmla="*/ 7104 h 10240"/>
              <a:gd name="T96" fmla="*/ 2560 w 11520"/>
              <a:gd name="T97" fmla="*/ 8000 h 10240"/>
              <a:gd name="T98" fmla="*/ 6720 w 11520"/>
              <a:gd name="T99" fmla="*/ 8640 h 10240"/>
              <a:gd name="T100" fmla="*/ 5760 w 11520"/>
              <a:gd name="T101" fmla="*/ 9600 h 10240"/>
              <a:gd name="T102" fmla="*/ 4800 w 11520"/>
              <a:gd name="T103" fmla="*/ 8640 h 10240"/>
              <a:gd name="T104" fmla="*/ 5760 w 11520"/>
              <a:gd name="T105" fmla="*/ 7680 h 10240"/>
              <a:gd name="T106" fmla="*/ 6720 w 11520"/>
              <a:gd name="T107" fmla="*/ 8640 h 10240"/>
              <a:gd name="T108" fmla="*/ 9920 w 11520"/>
              <a:gd name="T109" fmla="*/ 8960 h 10240"/>
              <a:gd name="T110" fmla="*/ 8960 w 11520"/>
              <a:gd name="T111" fmla="*/ 8000 h 10240"/>
              <a:gd name="T112" fmla="*/ 9600 w 11520"/>
              <a:gd name="T113" fmla="*/ 7104 h 10240"/>
              <a:gd name="T114" fmla="*/ 10240 w 11520"/>
              <a:gd name="T115" fmla="*/ 7104 h 10240"/>
              <a:gd name="T116" fmla="*/ 10880 w 11520"/>
              <a:gd name="T117" fmla="*/ 8000 h 10240"/>
              <a:gd name="T118" fmla="*/ 9920 w 11520"/>
              <a:gd name="T119" fmla="*/ 8960 h 10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1520" h="10240">
                <a:moveTo>
                  <a:pt x="10240" y="6432"/>
                </a:moveTo>
                <a:lnTo>
                  <a:pt x="10240" y="5120"/>
                </a:lnTo>
                <a:cubicBezTo>
                  <a:pt x="10240" y="4928"/>
                  <a:pt x="10080" y="4800"/>
                  <a:pt x="9920" y="4800"/>
                </a:cubicBezTo>
                <a:lnTo>
                  <a:pt x="6080" y="4800"/>
                </a:lnTo>
                <a:lnTo>
                  <a:pt x="6080" y="3520"/>
                </a:lnTo>
                <a:lnTo>
                  <a:pt x="8320" y="3520"/>
                </a:lnTo>
                <a:cubicBezTo>
                  <a:pt x="8512" y="3520"/>
                  <a:pt x="8640" y="3392"/>
                  <a:pt x="8640" y="3200"/>
                </a:cubicBezTo>
                <a:lnTo>
                  <a:pt x="8640" y="320"/>
                </a:lnTo>
                <a:cubicBezTo>
                  <a:pt x="8640" y="128"/>
                  <a:pt x="8512" y="0"/>
                  <a:pt x="8320" y="0"/>
                </a:cubicBezTo>
                <a:lnTo>
                  <a:pt x="3200" y="0"/>
                </a:lnTo>
                <a:cubicBezTo>
                  <a:pt x="3008" y="0"/>
                  <a:pt x="2880" y="128"/>
                  <a:pt x="2880" y="320"/>
                </a:cubicBezTo>
                <a:lnTo>
                  <a:pt x="2880" y="3200"/>
                </a:lnTo>
                <a:cubicBezTo>
                  <a:pt x="2880" y="3392"/>
                  <a:pt x="3008" y="3520"/>
                  <a:pt x="3200" y="3520"/>
                </a:cubicBezTo>
                <a:lnTo>
                  <a:pt x="5440" y="3520"/>
                </a:lnTo>
                <a:lnTo>
                  <a:pt x="5440" y="4800"/>
                </a:lnTo>
                <a:lnTo>
                  <a:pt x="1600" y="4800"/>
                </a:lnTo>
                <a:cubicBezTo>
                  <a:pt x="1440" y="4800"/>
                  <a:pt x="1280" y="4928"/>
                  <a:pt x="1280" y="5120"/>
                </a:cubicBezTo>
                <a:lnTo>
                  <a:pt x="1280" y="6432"/>
                </a:lnTo>
                <a:cubicBezTo>
                  <a:pt x="544" y="6592"/>
                  <a:pt x="0" y="7232"/>
                  <a:pt x="0" y="8000"/>
                </a:cubicBezTo>
                <a:cubicBezTo>
                  <a:pt x="0" y="8896"/>
                  <a:pt x="704" y="9600"/>
                  <a:pt x="1600" y="9600"/>
                </a:cubicBezTo>
                <a:cubicBezTo>
                  <a:pt x="2496" y="9600"/>
                  <a:pt x="3200" y="8896"/>
                  <a:pt x="3200" y="8000"/>
                </a:cubicBezTo>
                <a:cubicBezTo>
                  <a:pt x="3200" y="7232"/>
                  <a:pt x="2656" y="6592"/>
                  <a:pt x="1920" y="6432"/>
                </a:cubicBezTo>
                <a:lnTo>
                  <a:pt x="1920" y="5440"/>
                </a:lnTo>
                <a:lnTo>
                  <a:pt x="5440" y="5440"/>
                </a:lnTo>
                <a:lnTo>
                  <a:pt x="5440" y="7072"/>
                </a:lnTo>
                <a:cubicBezTo>
                  <a:pt x="4704" y="7232"/>
                  <a:pt x="4160" y="7872"/>
                  <a:pt x="4160" y="8640"/>
                </a:cubicBezTo>
                <a:cubicBezTo>
                  <a:pt x="4160" y="9536"/>
                  <a:pt x="4864" y="10240"/>
                  <a:pt x="5760" y="10240"/>
                </a:cubicBezTo>
                <a:cubicBezTo>
                  <a:pt x="6656" y="10240"/>
                  <a:pt x="7360" y="9536"/>
                  <a:pt x="7360" y="8640"/>
                </a:cubicBezTo>
                <a:cubicBezTo>
                  <a:pt x="7360" y="7872"/>
                  <a:pt x="6816" y="7232"/>
                  <a:pt x="6080" y="7072"/>
                </a:cubicBezTo>
                <a:lnTo>
                  <a:pt x="6080" y="5440"/>
                </a:lnTo>
                <a:lnTo>
                  <a:pt x="9600" y="5440"/>
                </a:lnTo>
                <a:lnTo>
                  <a:pt x="9600" y="6432"/>
                </a:lnTo>
                <a:cubicBezTo>
                  <a:pt x="8864" y="6592"/>
                  <a:pt x="8320" y="7232"/>
                  <a:pt x="8320" y="8000"/>
                </a:cubicBezTo>
                <a:cubicBezTo>
                  <a:pt x="8320" y="8896"/>
                  <a:pt x="9024" y="9600"/>
                  <a:pt x="9920" y="9600"/>
                </a:cubicBezTo>
                <a:cubicBezTo>
                  <a:pt x="10816" y="9600"/>
                  <a:pt x="11520" y="8896"/>
                  <a:pt x="11520" y="8000"/>
                </a:cubicBezTo>
                <a:cubicBezTo>
                  <a:pt x="11520" y="7232"/>
                  <a:pt x="10976" y="6592"/>
                  <a:pt x="10240" y="6432"/>
                </a:cubicBezTo>
                <a:close/>
                <a:moveTo>
                  <a:pt x="3520" y="640"/>
                </a:moveTo>
                <a:lnTo>
                  <a:pt x="8000" y="640"/>
                </a:lnTo>
                <a:lnTo>
                  <a:pt x="8000" y="2880"/>
                </a:lnTo>
                <a:lnTo>
                  <a:pt x="3520" y="2880"/>
                </a:lnTo>
                <a:lnTo>
                  <a:pt x="3520" y="640"/>
                </a:lnTo>
                <a:close/>
                <a:moveTo>
                  <a:pt x="2560" y="8000"/>
                </a:moveTo>
                <a:cubicBezTo>
                  <a:pt x="2560" y="8512"/>
                  <a:pt x="2144" y="8960"/>
                  <a:pt x="1600" y="8960"/>
                </a:cubicBezTo>
                <a:cubicBezTo>
                  <a:pt x="1056" y="8960"/>
                  <a:pt x="640" y="8512"/>
                  <a:pt x="640" y="8000"/>
                </a:cubicBezTo>
                <a:cubicBezTo>
                  <a:pt x="640" y="7584"/>
                  <a:pt x="896" y="7232"/>
                  <a:pt x="1280" y="7104"/>
                </a:cubicBezTo>
                <a:cubicBezTo>
                  <a:pt x="1344" y="7072"/>
                  <a:pt x="1376" y="7072"/>
                  <a:pt x="1440" y="7072"/>
                </a:cubicBezTo>
                <a:lnTo>
                  <a:pt x="1760" y="7072"/>
                </a:lnTo>
                <a:cubicBezTo>
                  <a:pt x="1824" y="7072"/>
                  <a:pt x="1856" y="7104"/>
                  <a:pt x="1920" y="7104"/>
                </a:cubicBezTo>
                <a:cubicBezTo>
                  <a:pt x="2304" y="7232"/>
                  <a:pt x="2560" y="7584"/>
                  <a:pt x="2560" y="8000"/>
                </a:cubicBezTo>
                <a:close/>
                <a:moveTo>
                  <a:pt x="6720" y="8640"/>
                </a:moveTo>
                <a:cubicBezTo>
                  <a:pt x="6720" y="9152"/>
                  <a:pt x="6304" y="9600"/>
                  <a:pt x="5760" y="9600"/>
                </a:cubicBezTo>
                <a:cubicBezTo>
                  <a:pt x="5216" y="9600"/>
                  <a:pt x="4800" y="9152"/>
                  <a:pt x="4800" y="8640"/>
                </a:cubicBezTo>
                <a:cubicBezTo>
                  <a:pt x="4800" y="8096"/>
                  <a:pt x="5216" y="7680"/>
                  <a:pt x="5760" y="7680"/>
                </a:cubicBezTo>
                <a:cubicBezTo>
                  <a:pt x="6304" y="7680"/>
                  <a:pt x="6720" y="8096"/>
                  <a:pt x="6720" y="8640"/>
                </a:cubicBezTo>
                <a:close/>
                <a:moveTo>
                  <a:pt x="9920" y="8960"/>
                </a:moveTo>
                <a:cubicBezTo>
                  <a:pt x="9376" y="8960"/>
                  <a:pt x="8960" y="8512"/>
                  <a:pt x="8960" y="8000"/>
                </a:cubicBezTo>
                <a:cubicBezTo>
                  <a:pt x="8960" y="7584"/>
                  <a:pt x="9216" y="7232"/>
                  <a:pt x="9600" y="7104"/>
                </a:cubicBezTo>
                <a:lnTo>
                  <a:pt x="10240" y="7104"/>
                </a:lnTo>
                <a:cubicBezTo>
                  <a:pt x="10624" y="7232"/>
                  <a:pt x="10880" y="7584"/>
                  <a:pt x="10880" y="8000"/>
                </a:cubicBezTo>
                <a:cubicBezTo>
                  <a:pt x="10880" y="8512"/>
                  <a:pt x="10464" y="8960"/>
                  <a:pt x="9920" y="89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altLang="en-US" dirty="0" lang="zh-CN">
              <a:cs typeface="+mn-ea"/>
              <a:sym typeface="+mn-lt"/>
            </a:endParaRPr>
          </a:p>
        </p:txBody>
      </p:sp>
      <p:sp>
        <p:nvSpPr>
          <p:cNvPr id="1048736" name="文本框 16"/>
          <p:cNvSpPr txBox="1"/>
          <p:nvPr/>
        </p:nvSpPr>
        <p:spPr>
          <a:xfrm>
            <a:off x="6031537" y="3790937"/>
            <a:ext cx="1300356" cy="400110"/>
          </a:xfrm>
          <a:prstGeom prst="rect"/>
          <a:noFill/>
        </p:spPr>
        <p:txBody>
          <a:bodyPr rtlCol="0" wrap="none">
            <a:spAutoFit/>
          </a:bodyPr>
          <a:p>
            <a:r>
              <a:rPr altLang="zh-CN" dirty="0" sz="2000" lang="en-US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rPr>
              <a:t>Title here</a:t>
            </a:r>
            <a:endParaRPr altLang="en-US" dirty="0" sz="2000" lang="zh-CN">
              <a:solidFill>
                <a:schemeClr val="bg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048737" name="文本框 17"/>
          <p:cNvSpPr txBox="1"/>
          <p:nvPr/>
        </p:nvSpPr>
        <p:spPr>
          <a:xfrm>
            <a:off x="5494336" y="4218892"/>
            <a:ext cx="2368397" cy="1445780"/>
          </a:xfrm>
          <a:prstGeom prst="rect"/>
          <a:noFill/>
        </p:spPr>
        <p:txBody>
          <a:bodyPr rtlCol="0" wrap="square">
            <a:spAutoFit/>
          </a:bodyPr>
          <a:p>
            <a:pPr algn="ctr">
              <a:lnSpc>
                <a:spcPct val="150000"/>
              </a:lnSpc>
            </a:pPr>
            <a:r>
              <a:rPr altLang="zh-CN" dirty="0" sz="1200" lang="en-US">
                <a:solidFill>
                  <a:schemeClr val="bg1"/>
                </a:solidFill>
                <a:latin typeface="Manrope SemiBold" charset="0"/>
                <a:ea typeface="Manrope SemiBold" charset="0"/>
                <a:cs typeface="+mn-ea"/>
                <a:sym typeface="+mn-lt"/>
              </a:rPr>
              <a:t>Presentation are communication tools that can be used as </a:t>
            </a:r>
            <a:r>
              <a:rPr altLang="zh-CN" dirty="0" sz="1200" lang="en-US" err="1">
                <a:solidFill>
                  <a:schemeClr val="bg1"/>
                </a:solidFill>
                <a:latin typeface="Manrope SemiBold" charset="0"/>
                <a:ea typeface="Manrope SemiBold" charset="0"/>
                <a:cs typeface="+mn-ea"/>
                <a:sym typeface="+mn-lt"/>
              </a:rPr>
              <a:t>demontrations</a:t>
            </a:r>
            <a:r>
              <a:rPr altLang="zh-CN" dirty="0" sz="1200" lang="en-US">
                <a:solidFill>
                  <a:schemeClr val="bg1"/>
                </a:solidFill>
                <a:latin typeface="Manrope SemiBold" charset="0"/>
                <a:ea typeface="Manrope SemiBold" charset="0"/>
                <a:cs typeface="+mn-ea"/>
                <a:sym typeface="+mn-lt"/>
              </a:rPr>
              <a:t>, lectures, reports, and more. it is mostly presented</a:t>
            </a:r>
            <a:endParaRPr altLang="en-US" dirty="0" sz="1200" lang="zh-CN">
              <a:solidFill>
                <a:schemeClr val="bg1"/>
              </a:solidFill>
              <a:latin typeface="Manrope SemiBold" charset="0"/>
              <a:ea typeface="Manrope SemiBold" charset="0"/>
              <a:cs typeface="+mn-ea"/>
              <a:sym typeface="+mn-lt"/>
            </a:endParaRPr>
          </a:p>
        </p:txBody>
      </p:sp>
      <p:sp>
        <p:nvSpPr>
          <p:cNvPr id="1048738" name="文本框 18"/>
          <p:cNvSpPr txBox="1"/>
          <p:nvPr/>
        </p:nvSpPr>
        <p:spPr>
          <a:xfrm>
            <a:off x="9101423" y="3774804"/>
            <a:ext cx="1300356" cy="400110"/>
          </a:xfrm>
          <a:prstGeom prst="rect"/>
          <a:noFill/>
        </p:spPr>
        <p:txBody>
          <a:bodyPr rtlCol="0" wrap="none">
            <a:spAutoFit/>
          </a:bodyPr>
          <a:p>
            <a:r>
              <a:rPr altLang="zh-CN" dirty="0" sz="2000" lang="en-US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rPr>
              <a:t>Title here</a:t>
            </a:r>
            <a:endParaRPr altLang="en-US" dirty="0" sz="2000" lang="zh-CN">
              <a:solidFill>
                <a:schemeClr val="bg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048739" name="文本框 19"/>
          <p:cNvSpPr txBox="1"/>
          <p:nvPr/>
        </p:nvSpPr>
        <p:spPr>
          <a:xfrm>
            <a:off x="8564222" y="4202759"/>
            <a:ext cx="2368397" cy="1445780"/>
          </a:xfrm>
          <a:prstGeom prst="rect"/>
          <a:noFill/>
        </p:spPr>
        <p:txBody>
          <a:bodyPr rtlCol="0" wrap="square">
            <a:spAutoFit/>
          </a:bodyPr>
          <a:p>
            <a:pPr algn="ctr">
              <a:lnSpc>
                <a:spcPct val="150000"/>
              </a:lnSpc>
            </a:pPr>
            <a:r>
              <a:rPr altLang="zh-CN" dirty="0" sz="1200" lang="en-US">
                <a:solidFill>
                  <a:schemeClr val="bg1"/>
                </a:solidFill>
                <a:latin typeface="Manrope SemiBold" charset="0"/>
                <a:ea typeface="Manrope SemiBold" charset="0"/>
                <a:cs typeface="+mn-ea"/>
                <a:sym typeface="+mn-lt"/>
              </a:rPr>
              <a:t>Presentation are communication tools that can be used as </a:t>
            </a:r>
            <a:r>
              <a:rPr altLang="zh-CN" dirty="0" sz="1200" lang="en-US" err="1">
                <a:solidFill>
                  <a:schemeClr val="bg1"/>
                </a:solidFill>
                <a:latin typeface="Manrope SemiBold" charset="0"/>
                <a:ea typeface="Manrope SemiBold" charset="0"/>
                <a:cs typeface="+mn-ea"/>
                <a:sym typeface="+mn-lt"/>
              </a:rPr>
              <a:t>demontrations</a:t>
            </a:r>
            <a:r>
              <a:rPr altLang="zh-CN" dirty="0" sz="1200" lang="en-US">
                <a:solidFill>
                  <a:schemeClr val="bg1"/>
                </a:solidFill>
                <a:latin typeface="Manrope SemiBold" charset="0"/>
                <a:ea typeface="Manrope SemiBold" charset="0"/>
                <a:cs typeface="+mn-ea"/>
                <a:sym typeface="+mn-lt"/>
              </a:rPr>
              <a:t>, lectures, reports, and more. it is mostly presented</a:t>
            </a:r>
            <a:endParaRPr altLang="en-US" dirty="0" sz="1200" lang="zh-CN">
              <a:solidFill>
                <a:schemeClr val="bg1"/>
              </a:solidFill>
              <a:latin typeface="Manrope SemiBold" charset="0"/>
              <a:ea typeface="Manrope SemiBold" charset="0"/>
              <a:cs typeface="+mn-ea"/>
              <a:sym typeface="+mn-lt"/>
            </a:endParaRPr>
          </a:p>
        </p:txBody>
      </p:sp>
      <p:sp>
        <p:nvSpPr>
          <p:cNvPr id="1048740" name="矩形 20"/>
          <p:cNvSpPr/>
          <p:nvPr/>
        </p:nvSpPr>
        <p:spPr>
          <a:xfrm>
            <a:off x="973140" y="2041553"/>
            <a:ext cx="3796358" cy="954107"/>
          </a:xfrm>
          <a:prstGeom prst="rect"/>
        </p:spPr>
        <p:txBody>
          <a:bodyPr wrap="square">
            <a:spAutoFit/>
          </a:bodyPr>
          <a:p>
            <a:r>
              <a:rPr altLang="zh-CN" dirty="0" sz="2800" lang="en-US">
                <a:solidFill>
                  <a:schemeClr val="accent1"/>
                </a:solidFill>
                <a:latin typeface="+mj-ea"/>
                <a:ea typeface="+mj-ea"/>
                <a:cs typeface="Manrope SemiBold" charset="0"/>
              </a:rPr>
              <a:t>A picture is worth a thousand words</a:t>
            </a:r>
            <a:endParaRPr altLang="en-US" dirty="0" sz="2800" lang="zh-CN">
              <a:solidFill>
                <a:schemeClr val="accent1"/>
              </a:solidFill>
              <a:latin typeface="+mj-ea"/>
              <a:ea typeface="+mj-ea"/>
              <a:cs typeface="Manrope SemiBold" charset="0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4" name="矩形 40"/>
          <p:cNvSpPr/>
          <p:nvPr/>
        </p:nvSpPr>
        <p:spPr>
          <a:xfrm>
            <a:off x="845895" y="256119"/>
            <a:ext cx="7669455" cy="707886"/>
          </a:xfrm>
          <a:prstGeom prst="rect"/>
        </p:spPr>
        <p:txBody>
          <a:bodyPr wrap="square">
            <a:spAutoFit/>
          </a:bodyPr>
          <a:p>
            <a:r>
              <a:rPr altLang="zh-CN" dirty="0" sz="4000" lang="en-US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Team Introduction</a:t>
            </a:r>
            <a:endParaRPr altLang="en-US" dirty="0" sz="4000" lang="zh-CN">
              <a:solidFill>
                <a:srgbClr val="FD4A51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745" name="Oval 5"/>
          <p:cNvSpPr/>
          <p:nvPr/>
        </p:nvSpPr>
        <p:spPr>
          <a:xfrm>
            <a:off x="3836146" y="2988718"/>
            <a:ext cx="1556611" cy="1556611"/>
          </a:xfrm>
          <a:prstGeom prst="ellipse"/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anchor="b" anchorCtr="0"/>
          <a:p>
            <a:pPr algn="ctr" defTabSz="1216025" indent="0">
              <a:spcBef>
                <a:spcPct val="20000"/>
              </a:spcBef>
              <a:buFont typeface="Manrope SemiBold" charset="0"/>
              <a:buNone/>
            </a:pPr>
            <a:endParaRPr altLang="en-US" baseline="0" b="1" cap="none" dirty="0" i="0" kern="0" kumimoji="0" lang="zh-CN" noProof="0" normalizeH="0" spc="0" strike="noStrike" u="none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Manrope SemiBold" charset="0"/>
            </a:endParaRPr>
          </a:p>
        </p:txBody>
      </p:sp>
      <p:sp>
        <p:nvSpPr>
          <p:cNvPr id="1048746" name="Oval 4"/>
          <p:cNvSpPr/>
          <p:nvPr/>
        </p:nvSpPr>
        <p:spPr>
          <a:xfrm>
            <a:off x="873662" y="3048399"/>
            <a:ext cx="1556611" cy="1558457"/>
          </a:xfrm>
          <a:prstGeom prst="ellipse"/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anchor="b" anchorCtr="0"/>
          <a:p>
            <a:pPr algn="ctr" defTabSz="1216025" indent="0">
              <a:spcBef>
                <a:spcPct val="20000"/>
              </a:spcBef>
              <a:buFont typeface="Manrope SemiBold" charset="0"/>
              <a:buNone/>
            </a:pPr>
            <a:endParaRPr altLang="en-US" baseline="0" b="1" cap="none" dirty="0" i="0" kern="0" kumimoji="0" lang="zh-CN" noProof="0" normalizeH="0" spc="0" strike="noStrike" u="none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Manrope SemiBold" charset="0"/>
            </a:endParaRPr>
          </a:p>
        </p:txBody>
      </p:sp>
      <p:sp>
        <p:nvSpPr>
          <p:cNvPr id="1048747" name="Oval 6"/>
          <p:cNvSpPr/>
          <p:nvPr/>
        </p:nvSpPr>
        <p:spPr>
          <a:xfrm>
            <a:off x="6798629" y="2988718"/>
            <a:ext cx="1556611" cy="1556611"/>
          </a:xfrm>
          <a:prstGeom prst="ellipse"/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anchor="b" anchorCtr="0"/>
          <a:p>
            <a:pPr algn="ctr" defTabSz="1216025" indent="0">
              <a:spcBef>
                <a:spcPct val="20000"/>
              </a:spcBef>
              <a:buFont typeface="Manrope SemiBold" charset="0"/>
              <a:buNone/>
            </a:pPr>
            <a:endParaRPr altLang="en-US" baseline="0" b="1" cap="none" dirty="0" i="0" kern="0" kumimoji="0" lang="zh-CN" noProof="0" normalizeH="0" spc="0" strike="noStrike" u="none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Manrope SemiBold" charset="0"/>
            </a:endParaRPr>
          </a:p>
        </p:txBody>
      </p:sp>
      <p:sp>
        <p:nvSpPr>
          <p:cNvPr id="1048748" name="Chevron 27"/>
          <p:cNvSpPr/>
          <p:nvPr/>
        </p:nvSpPr>
        <p:spPr>
          <a:xfrm>
            <a:off x="3296561" y="2619562"/>
            <a:ext cx="293480" cy="293480"/>
          </a:xfrm>
          <a:prstGeom prst="chevron"/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anchor="ctr"/>
          <a:p>
            <a:pPr algn="ctr" defTabSz="1217295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baseline="0" b="0" cap="none" dirty="0" sz="3200" i="0" kern="0" kumimoji="0" lang="en-US" noProof="0" normalizeH="0" spc="0" strike="noStrike" u="none">
              <a:ln>
                <a:noFill/>
              </a:ln>
              <a:solidFill>
                <a:srgbClr val="262626"/>
              </a:solidFill>
              <a:effectLst/>
              <a:uLnTx/>
              <a:uFillTx/>
              <a:cs typeface="Manrope SemiBold" charset="0"/>
            </a:endParaRPr>
          </a:p>
        </p:txBody>
      </p:sp>
      <p:cxnSp>
        <p:nvCxnSpPr>
          <p:cNvPr id="3145739" name="Straight Connector 26"/>
          <p:cNvCxnSpPr>
            <a:cxnSpLocks/>
          </p:cNvCxnSpPr>
          <p:nvPr/>
        </p:nvCxnSpPr>
        <p:spPr>
          <a:xfrm rot="5400000">
            <a:off x="2855419" y="2763533"/>
            <a:ext cx="556196" cy="1231"/>
          </a:xfrm>
          <a:prstGeom prst="line"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145740" name="Shape 92"/>
          <p:cNvCxnSpPr>
            <a:cxnSpLocks/>
          </p:cNvCxnSpPr>
          <p:nvPr/>
        </p:nvCxnSpPr>
        <p:spPr>
          <a:xfrm rot="10800000" flipV="1">
            <a:off x="1652583" y="2746305"/>
            <a:ext cx="1480319" cy="294710"/>
          </a:xfrm>
          <a:prstGeom prst="bentConnector2"/>
          <a:ln w="19050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048749" name="Chevron 31"/>
          <p:cNvSpPr/>
          <p:nvPr/>
        </p:nvSpPr>
        <p:spPr>
          <a:xfrm>
            <a:off x="9170462" y="2565419"/>
            <a:ext cx="295325" cy="294095"/>
          </a:xfrm>
          <a:prstGeom prst="chevron"/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anchor="ctr"/>
          <a:p>
            <a:pPr algn="ctr" defTabSz="1217295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baseline="0" b="0" cap="none" dirty="0" sz="3200" i="0" kern="0" kumimoji="0" lang="en-US" noProof="0" normalizeH="0" spc="0" strike="noStrike" u="none">
              <a:ln>
                <a:noFill/>
              </a:ln>
              <a:solidFill>
                <a:srgbClr val="262626"/>
              </a:solidFill>
              <a:effectLst/>
              <a:uLnTx/>
              <a:uFillTx/>
              <a:cs typeface="Manrope SemiBold" charset="0"/>
            </a:endParaRPr>
          </a:p>
        </p:txBody>
      </p:sp>
      <p:cxnSp>
        <p:nvCxnSpPr>
          <p:cNvPr id="3145741" name="Straight Connector 30"/>
          <p:cNvCxnSpPr>
            <a:cxnSpLocks/>
          </p:cNvCxnSpPr>
          <p:nvPr/>
        </p:nvCxnSpPr>
        <p:spPr>
          <a:xfrm rot="5400000">
            <a:off x="8730550" y="2710005"/>
            <a:ext cx="556196" cy="1231"/>
          </a:xfrm>
          <a:prstGeom prst="line"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145742" name="Shape 95"/>
          <p:cNvCxnSpPr>
            <a:cxnSpLocks/>
          </p:cNvCxnSpPr>
          <p:nvPr/>
        </p:nvCxnSpPr>
        <p:spPr>
          <a:xfrm rot="10800000" flipV="1">
            <a:off x="7527714" y="2692778"/>
            <a:ext cx="1480319" cy="294710"/>
          </a:xfrm>
          <a:prstGeom prst="bentConnector2"/>
          <a:ln w="19050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048750" name="Chevron 35"/>
          <p:cNvSpPr/>
          <p:nvPr/>
        </p:nvSpPr>
        <p:spPr>
          <a:xfrm flipV="1">
            <a:off x="6244894" y="4669613"/>
            <a:ext cx="295325" cy="295325"/>
          </a:xfrm>
          <a:prstGeom prst="chevron"/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anchor="ctr"/>
          <a:p>
            <a:pPr algn="ctr" defTabSz="1217295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baseline="0" b="0" cap="none" dirty="0" sz="3200" i="0" kern="0" kumimoji="0" lang="en-US" noProof="0" normalizeH="0" spc="0" strike="noStrike" u="none">
              <a:ln>
                <a:noFill/>
              </a:ln>
              <a:solidFill>
                <a:srgbClr val="262626"/>
              </a:solidFill>
              <a:effectLst/>
              <a:uLnTx/>
              <a:uFillTx/>
              <a:cs typeface="Manrope SemiBold" charset="0"/>
            </a:endParaRPr>
          </a:p>
        </p:txBody>
      </p:sp>
      <p:cxnSp>
        <p:nvCxnSpPr>
          <p:cNvPr id="3145743" name="Straight Connector 34"/>
          <p:cNvCxnSpPr>
            <a:cxnSpLocks/>
          </p:cNvCxnSpPr>
          <p:nvPr/>
        </p:nvCxnSpPr>
        <p:spPr>
          <a:xfrm rot="16200000" flipV="1">
            <a:off x="5804982" y="4817891"/>
            <a:ext cx="556196" cy="1231"/>
          </a:xfrm>
          <a:prstGeom prst="line"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145744" name="Shape 98"/>
          <p:cNvCxnSpPr>
            <a:cxnSpLocks/>
          </p:cNvCxnSpPr>
          <p:nvPr/>
        </p:nvCxnSpPr>
        <p:spPr>
          <a:xfrm rot="10800000">
            <a:off x="4602146" y="4541638"/>
            <a:ext cx="1480319" cy="294710"/>
          </a:xfrm>
          <a:prstGeom prst="bentConnector2"/>
          <a:ln w="19050" cap="flat" cmpd="sng">
            <a:solidFill>
              <a:schemeClr val="accent2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048751" name="Oval 38"/>
          <p:cNvSpPr/>
          <p:nvPr/>
        </p:nvSpPr>
        <p:spPr>
          <a:xfrm>
            <a:off x="2636386" y="3269893"/>
            <a:ext cx="993647" cy="993647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il" t="it" r="ir" b="ib"/>
            <a:pathLst>
              <a:path w="1616" h="1616">
                <a:moveTo>
                  <a:pt x="0" y="808"/>
                </a:moveTo>
                <a:cubicBezTo>
                  <a:pt x="-14" y="354"/>
                  <a:pt x="401" y="-11"/>
                  <a:pt x="808" y="0"/>
                </a:cubicBezTo>
                <a:cubicBezTo>
                  <a:pt x="1261" y="-14"/>
                  <a:pt x="1626" y="401"/>
                  <a:pt x="1615" y="808"/>
                </a:cubicBezTo>
                <a:cubicBezTo>
                  <a:pt x="1629" y="1261"/>
                  <a:pt x="1214" y="1626"/>
                  <a:pt x="808" y="1615"/>
                </a:cubicBezTo>
                <a:cubicBezTo>
                  <a:pt x="354" y="1629"/>
                  <a:pt x="-11" y="1214"/>
                  <a:pt x="0" y="808"/>
                </a:cubicBezTo>
                <a:close/>
                <a:moveTo>
                  <a:pt x="163" y="808"/>
                </a:moveTo>
                <a:cubicBezTo>
                  <a:pt x="152" y="446"/>
                  <a:pt x="484" y="154"/>
                  <a:pt x="809" y="163"/>
                </a:cubicBezTo>
                <a:cubicBezTo>
                  <a:pt x="1172" y="152"/>
                  <a:pt x="1464" y="483"/>
                  <a:pt x="1455" y="808"/>
                </a:cubicBezTo>
                <a:cubicBezTo>
                  <a:pt x="1466" y="1170"/>
                  <a:pt x="1134" y="1462"/>
                  <a:pt x="809" y="1453"/>
                </a:cubicBezTo>
                <a:cubicBezTo>
                  <a:pt x="446" y="1464"/>
                  <a:pt x="154" y="1133"/>
                  <a:pt x="163" y="808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anchor="ctr" wrap="square">
            <a:noAutofit/>
          </a:bodyPr>
          <a:p>
            <a:pPr algn="ctr" defTabSz="1217295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baseline="0" cap="none" dirty="0" sz="2400" i="0" kern="0" kumimoji="0" lang="en-US" noProof="0" normalizeH="0" spc="0" strike="noStrike" u="none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ea"/>
                <a:ea typeface="+mj-ea"/>
                <a:cs typeface="Manrope SemiBold" charset="0"/>
              </a:rPr>
              <a:t>01</a:t>
            </a:r>
          </a:p>
        </p:txBody>
      </p:sp>
      <p:sp>
        <p:nvSpPr>
          <p:cNvPr id="1048752" name="Oval 41"/>
          <p:cNvSpPr/>
          <p:nvPr/>
        </p:nvSpPr>
        <p:spPr>
          <a:xfrm>
            <a:off x="5577335" y="3269893"/>
            <a:ext cx="993647" cy="993647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il" t="it" r="ir" b="ib"/>
            <a:pathLst>
              <a:path w="1616" h="1616">
                <a:moveTo>
                  <a:pt x="0" y="808"/>
                </a:moveTo>
                <a:cubicBezTo>
                  <a:pt x="-14" y="354"/>
                  <a:pt x="401" y="-11"/>
                  <a:pt x="808" y="0"/>
                </a:cubicBezTo>
                <a:cubicBezTo>
                  <a:pt x="1261" y="-14"/>
                  <a:pt x="1626" y="401"/>
                  <a:pt x="1615" y="808"/>
                </a:cubicBezTo>
                <a:cubicBezTo>
                  <a:pt x="1629" y="1261"/>
                  <a:pt x="1214" y="1626"/>
                  <a:pt x="808" y="1615"/>
                </a:cubicBezTo>
                <a:cubicBezTo>
                  <a:pt x="354" y="1629"/>
                  <a:pt x="-11" y="1214"/>
                  <a:pt x="0" y="808"/>
                </a:cubicBezTo>
                <a:close/>
                <a:moveTo>
                  <a:pt x="160" y="808"/>
                </a:moveTo>
                <a:cubicBezTo>
                  <a:pt x="149" y="446"/>
                  <a:pt x="481" y="154"/>
                  <a:pt x="807" y="163"/>
                </a:cubicBezTo>
                <a:cubicBezTo>
                  <a:pt x="1169" y="152"/>
                  <a:pt x="1462" y="483"/>
                  <a:pt x="1453" y="808"/>
                </a:cubicBezTo>
                <a:cubicBezTo>
                  <a:pt x="1464" y="1170"/>
                  <a:pt x="1132" y="1462"/>
                  <a:pt x="807" y="1453"/>
                </a:cubicBezTo>
                <a:cubicBezTo>
                  <a:pt x="444" y="1464"/>
                  <a:pt x="151" y="1133"/>
                  <a:pt x="160" y="808"/>
                </a:cubicBezTo>
                <a:close/>
              </a:path>
            </a:pathLst>
          </a:cu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anchor="ctr" wrap="square">
            <a:noAutofit/>
          </a:bodyPr>
          <a:p>
            <a:pPr algn="ctr" defTabSz="1217295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baseline="0" cap="none" dirty="0" sz="2400" i="0" kern="0" kumimoji="0" lang="en-US" noProof="0" normalizeH="0" spc="0" strike="noStrike" u="none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ea"/>
                <a:ea typeface="+mj-ea"/>
                <a:cs typeface="Manrope SemiBold" charset="0"/>
              </a:rPr>
              <a:t>02</a:t>
            </a:r>
          </a:p>
        </p:txBody>
      </p:sp>
      <p:sp>
        <p:nvSpPr>
          <p:cNvPr id="1048753" name="Oval 7"/>
          <p:cNvSpPr/>
          <p:nvPr/>
        </p:nvSpPr>
        <p:spPr>
          <a:xfrm>
            <a:off x="9761112" y="2988718"/>
            <a:ext cx="1556611" cy="1556611"/>
          </a:xfrm>
          <a:prstGeom prst="ellipse"/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anchor="b" anchorCtr="0"/>
          <a:p>
            <a:pPr algn="ctr" defTabSz="1216025" indent="0">
              <a:spcBef>
                <a:spcPct val="20000"/>
              </a:spcBef>
              <a:buFont typeface="Manrope SemiBold" charset="0"/>
              <a:buNone/>
            </a:pPr>
            <a:endParaRPr altLang="en-US" baseline="0" b="1" cap="none" dirty="0" i="0" kern="0" kumimoji="0" lang="zh-CN" noProof="0" normalizeH="0" spc="0" strike="noStrike" u="none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Manrope SemiBold" charset="0"/>
            </a:endParaRPr>
          </a:p>
        </p:txBody>
      </p:sp>
      <p:sp>
        <p:nvSpPr>
          <p:cNvPr id="1048754" name="Oval 44"/>
          <p:cNvSpPr/>
          <p:nvPr/>
        </p:nvSpPr>
        <p:spPr>
          <a:xfrm>
            <a:off x="8550893" y="3269893"/>
            <a:ext cx="993647" cy="993647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il" t="it" r="ir" b="ib"/>
            <a:pathLst>
              <a:path w="1616" h="1616">
                <a:moveTo>
                  <a:pt x="0" y="808"/>
                </a:moveTo>
                <a:cubicBezTo>
                  <a:pt x="-14" y="354"/>
                  <a:pt x="401" y="-11"/>
                  <a:pt x="808" y="0"/>
                </a:cubicBezTo>
                <a:cubicBezTo>
                  <a:pt x="1261" y="-14"/>
                  <a:pt x="1626" y="401"/>
                  <a:pt x="1615" y="808"/>
                </a:cubicBezTo>
                <a:cubicBezTo>
                  <a:pt x="1629" y="1261"/>
                  <a:pt x="1214" y="1626"/>
                  <a:pt x="808" y="1615"/>
                </a:cubicBezTo>
                <a:cubicBezTo>
                  <a:pt x="354" y="1629"/>
                  <a:pt x="-11" y="1214"/>
                  <a:pt x="0" y="808"/>
                </a:cubicBezTo>
                <a:close/>
                <a:moveTo>
                  <a:pt x="162" y="808"/>
                </a:moveTo>
                <a:cubicBezTo>
                  <a:pt x="151" y="446"/>
                  <a:pt x="482" y="154"/>
                  <a:pt x="807" y="163"/>
                </a:cubicBezTo>
                <a:cubicBezTo>
                  <a:pt x="1169" y="152"/>
                  <a:pt x="1461" y="483"/>
                  <a:pt x="1452" y="808"/>
                </a:cubicBezTo>
                <a:cubicBezTo>
                  <a:pt x="1463" y="1170"/>
                  <a:pt x="1132" y="1462"/>
                  <a:pt x="807" y="1453"/>
                </a:cubicBezTo>
                <a:cubicBezTo>
                  <a:pt x="445" y="1464"/>
                  <a:pt x="153" y="1133"/>
                  <a:pt x="162" y="808"/>
                </a:cubicBezTo>
                <a:close/>
              </a:path>
            </a:pathLst>
          </a:cu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anchor="ctr" wrap="square">
            <a:noAutofit/>
          </a:bodyPr>
          <a:p>
            <a:pPr algn="ctr" defTabSz="1217295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baseline="0" cap="none" dirty="0" sz="2400" i="0" kern="0" kumimoji="0" lang="en-US" noProof="0" normalizeH="0" spc="0" strike="noStrike" u="none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ea"/>
                <a:ea typeface="+mj-ea"/>
                <a:cs typeface="Manrope SemiBold" charset="0"/>
              </a:rPr>
              <a:t>03</a:t>
            </a:r>
          </a:p>
        </p:txBody>
      </p:sp>
      <p:sp>
        <p:nvSpPr>
          <p:cNvPr id="1048755" name="TextBox 13"/>
          <p:cNvSpPr txBox="1"/>
          <p:nvPr/>
        </p:nvSpPr>
        <p:spPr>
          <a:xfrm>
            <a:off x="706311" y="4836348"/>
            <a:ext cx="1891929" cy="307777"/>
          </a:xfrm>
          <a:prstGeom prst="rect"/>
          <a:noFill/>
          <a:ln w="9525">
            <a:noFill/>
          </a:ln>
        </p:spPr>
        <p:txBody>
          <a:bodyPr anchor="t" bIns="0" lIns="0" rIns="0" tIns="0">
            <a:spAutoFit/>
          </a:bodyPr>
          <a:p>
            <a:pPr algn="ctr" defTabSz="1216025" indent="0">
              <a:spcBef>
                <a:spcPct val="20000"/>
              </a:spcBef>
              <a:buFont typeface="Manrope SemiBold" charset="0"/>
              <a:buNone/>
            </a:pPr>
            <a:r>
              <a:rPr altLang="zh-CN" dirty="0" sz="2000" lang="en-US">
                <a:solidFill>
                  <a:schemeClr val="accent1"/>
                </a:solidFill>
                <a:latin typeface="+mj-ea"/>
                <a:ea typeface="+mj-ea"/>
                <a:cs typeface="Manrope SemiBold" charset="0"/>
              </a:rPr>
              <a:t>Title here</a:t>
            </a:r>
            <a:endParaRPr altLang="en-US" dirty="0" sz="2000" lang="zh-CN">
              <a:solidFill>
                <a:schemeClr val="accent1"/>
              </a:solidFill>
              <a:latin typeface="+mj-ea"/>
              <a:ea typeface="+mj-ea"/>
              <a:cs typeface="Manrope SemiBold" charset="0"/>
            </a:endParaRPr>
          </a:p>
        </p:txBody>
      </p:sp>
      <p:sp>
        <p:nvSpPr>
          <p:cNvPr id="1048756" name="TextBox 13"/>
          <p:cNvSpPr txBox="1"/>
          <p:nvPr/>
        </p:nvSpPr>
        <p:spPr>
          <a:xfrm>
            <a:off x="780758" y="5122360"/>
            <a:ext cx="1743035" cy="525337"/>
          </a:xfrm>
          <a:prstGeom prst="rect"/>
          <a:noFill/>
        </p:spPr>
        <p:txBody>
          <a:bodyPr bIns="0" lIns="0" rIns="0" tIns="0" wrap="square">
            <a:spAutoFit/>
          </a:bodyPr>
          <a:p>
            <a:pPr algn="ctr" defTabSz="1216025" indent="0">
              <a:lnSpc>
                <a:spcPct val="150000"/>
              </a:lnSpc>
              <a:spcBef>
                <a:spcPct val="20000"/>
              </a:spcBef>
              <a:buFont typeface="Manrope SemiBold" charset="0"/>
              <a:buNone/>
            </a:pP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cs typeface="Manrope SemiBold" charset="0"/>
              </a:rPr>
              <a:t>It serves a variety of purposes</a:t>
            </a:r>
            <a:endParaRPr altLang="zh-CN" baseline="0" cap="none" dirty="0" sz="1200" kern="1200" kumimoji="0" lang="en-US" noProof="0" normalizeH="0" spc="0">
              <a:solidFill>
                <a:schemeClr val="tx1">
                  <a:lumMod val="75000"/>
                  <a:lumOff val="25000"/>
                </a:schemeClr>
              </a:solidFill>
              <a:cs typeface="Manrope SemiBold" charset="0"/>
            </a:endParaRPr>
          </a:p>
        </p:txBody>
      </p:sp>
      <p:sp>
        <p:nvSpPr>
          <p:cNvPr id="1048757" name="TextBox 13"/>
          <p:cNvSpPr txBox="1"/>
          <p:nvPr/>
        </p:nvSpPr>
        <p:spPr>
          <a:xfrm>
            <a:off x="3668179" y="1850737"/>
            <a:ext cx="1891929" cy="307777"/>
          </a:xfrm>
          <a:prstGeom prst="rect"/>
          <a:noFill/>
          <a:ln w="9525">
            <a:noFill/>
          </a:ln>
        </p:spPr>
        <p:txBody>
          <a:bodyPr anchor="t" bIns="0" lIns="0" rIns="0" tIns="0">
            <a:spAutoFit/>
          </a:bodyPr>
          <a:p>
            <a:pPr algn="ctr" defTabSz="1216025" indent="0">
              <a:spcBef>
                <a:spcPct val="20000"/>
              </a:spcBef>
              <a:buFont typeface="Manrope SemiBold" charset="0"/>
              <a:buNone/>
            </a:pPr>
            <a:r>
              <a:rPr altLang="zh-CN" dirty="0" sz="2000" lang="en-US">
                <a:solidFill>
                  <a:schemeClr val="accent2"/>
                </a:solidFill>
                <a:latin typeface="+mj-ea"/>
                <a:ea typeface="+mj-ea"/>
                <a:cs typeface="Manrope SemiBold" charset="0"/>
              </a:rPr>
              <a:t>Title here</a:t>
            </a:r>
            <a:endParaRPr altLang="en-US" dirty="0" sz="2000" lang="zh-CN">
              <a:solidFill>
                <a:schemeClr val="accent2"/>
              </a:solidFill>
              <a:latin typeface="+mj-ea"/>
              <a:ea typeface="+mj-ea"/>
              <a:cs typeface="Manrope SemiBold" charset="0"/>
            </a:endParaRPr>
          </a:p>
        </p:txBody>
      </p:sp>
      <p:sp>
        <p:nvSpPr>
          <p:cNvPr id="1048758" name="TextBox 13"/>
          <p:cNvSpPr txBox="1"/>
          <p:nvPr/>
        </p:nvSpPr>
        <p:spPr>
          <a:xfrm>
            <a:off x="3742011" y="2151263"/>
            <a:ext cx="1744266" cy="525337"/>
          </a:xfrm>
          <a:prstGeom prst="rect"/>
          <a:noFill/>
        </p:spPr>
        <p:txBody>
          <a:bodyPr bIns="0" lIns="0" rIns="0" tIns="0" wrap="square">
            <a:spAutoFit/>
          </a:bodyPr>
          <a:p>
            <a:pPr algn="ctr" defTabSz="1216025" indent="0">
              <a:lnSpc>
                <a:spcPct val="150000"/>
              </a:lnSpc>
              <a:spcBef>
                <a:spcPct val="20000"/>
              </a:spcBef>
              <a:buFont typeface="Manrope SemiBold" charset="0"/>
              <a:buNone/>
            </a:pP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cs typeface="Manrope SemiBold" charset="0"/>
              </a:rPr>
              <a:t>It serves a variety of purposes</a:t>
            </a:r>
            <a:endParaRPr altLang="zh-CN" baseline="0" cap="none" dirty="0" sz="1200" kern="1200" kumimoji="0" lang="en-US" noProof="0" normalizeH="0" spc="0">
              <a:solidFill>
                <a:schemeClr val="tx1">
                  <a:lumMod val="75000"/>
                  <a:lumOff val="25000"/>
                </a:schemeClr>
              </a:solidFill>
              <a:cs typeface="Manrope SemiBold" charset="0"/>
            </a:endParaRPr>
          </a:p>
        </p:txBody>
      </p:sp>
      <p:sp>
        <p:nvSpPr>
          <p:cNvPr id="1048759" name="TextBox 13"/>
          <p:cNvSpPr txBox="1"/>
          <p:nvPr/>
        </p:nvSpPr>
        <p:spPr>
          <a:xfrm>
            <a:off x="6605437" y="4682170"/>
            <a:ext cx="1891929" cy="307777"/>
          </a:xfrm>
          <a:prstGeom prst="rect"/>
          <a:noFill/>
          <a:ln w="9525">
            <a:noFill/>
          </a:ln>
        </p:spPr>
        <p:txBody>
          <a:bodyPr anchor="t" bIns="0" lIns="0" rIns="0" tIns="0">
            <a:spAutoFit/>
          </a:bodyPr>
          <a:p>
            <a:pPr algn="ctr" defTabSz="1216025" indent="0">
              <a:spcBef>
                <a:spcPct val="20000"/>
              </a:spcBef>
              <a:buFont typeface="Manrope SemiBold" charset="0"/>
              <a:buNone/>
            </a:pPr>
            <a:r>
              <a:rPr altLang="zh-CN" dirty="0" sz="2000" lang="en-US">
                <a:solidFill>
                  <a:schemeClr val="accent2"/>
                </a:solidFill>
                <a:latin typeface="+mj-ea"/>
                <a:ea typeface="+mj-ea"/>
                <a:cs typeface="Manrope SemiBold" charset="0"/>
              </a:rPr>
              <a:t>Title here</a:t>
            </a:r>
            <a:endParaRPr altLang="en-US" dirty="0" sz="2000" lang="zh-CN">
              <a:solidFill>
                <a:schemeClr val="accent2"/>
              </a:solidFill>
              <a:latin typeface="+mj-ea"/>
              <a:ea typeface="+mj-ea"/>
              <a:cs typeface="Manrope SemiBold" charset="0"/>
            </a:endParaRPr>
          </a:p>
        </p:txBody>
      </p:sp>
      <p:sp>
        <p:nvSpPr>
          <p:cNvPr id="1048760" name="TextBox 13"/>
          <p:cNvSpPr txBox="1"/>
          <p:nvPr/>
        </p:nvSpPr>
        <p:spPr>
          <a:xfrm>
            <a:off x="6679268" y="4983926"/>
            <a:ext cx="1744266" cy="525337"/>
          </a:xfrm>
          <a:prstGeom prst="rect"/>
          <a:noFill/>
        </p:spPr>
        <p:txBody>
          <a:bodyPr bIns="0" lIns="0" rIns="0" tIns="0" wrap="square">
            <a:spAutoFit/>
          </a:bodyPr>
          <a:p>
            <a:pPr algn="ctr" defTabSz="1216025" indent="0">
              <a:lnSpc>
                <a:spcPct val="150000"/>
              </a:lnSpc>
              <a:spcBef>
                <a:spcPct val="20000"/>
              </a:spcBef>
              <a:buFont typeface="Manrope SemiBold" charset="0"/>
              <a:buNone/>
            </a:pP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cs typeface="Manrope SemiBold" charset="0"/>
              </a:rPr>
              <a:t>It serves a variety of purposes</a:t>
            </a:r>
            <a:endParaRPr altLang="zh-CN" baseline="0" cap="none" dirty="0" sz="1200" kern="1200" kumimoji="0" lang="en-US" noProof="0" normalizeH="0" spc="0">
              <a:solidFill>
                <a:schemeClr val="tx1">
                  <a:lumMod val="75000"/>
                  <a:lumOff val="25000"/>
                </a:schemeClr>
              </a:solidFill>
              <a:cs typeface="Manrope SemiBold" charset="0"/>
            </a:endParaRPr>
          </a:p>
        </p:txBody>
      </p:sp>
      <p:sp>
        <p:nvSpPr>
          <p:cNvPr id="1048761" name="TextBox 13"/>
          <p:cNvSpPr txBox="1"/>
          <p:nvPr/>
        </p:nvSpPr>
        <p:spPr>
          <a:xfrm>
            <a:off x="9593761" y="1865251"/>
            <a:ext cx="1891929" cy="307777"/>
          </a:xfrm>
          <a:prstGeom prst="rect"/>
          <a:noFill/>
          <a:ln w="9525">
            <a:noFill/>
          </a:ln>
        </p:spPr>
        <p:txBody>
          <a:bodyPr anchor="t" bIns="0" lIns="0" rIns="0" tIns="0">
            <a:spAutoFit/>
          </a:bodyPr>
          <a:p>
            <a:pPr algn="ctr" defTabSz="1216025" indent="0">
              <a:spcBef>
                <a:spcPct val="20000"/>
              </a:spcBef>
              <a:buFont typeface="Manrope SemiBold" charset="0"/>
              <a:buNone/>
            </a:pPr>
            <a:r>
              <a:rPr altLang="zh-CN" dirty="0" sz="2000" lang="en-US">
                <a:solidFill>
                  <a:schemeClr val="accent1"/>
                </a:solidFill>
                <a:latin typeface="+mj-ea"/>
                <a:ea typeface="+mj-ea"/>
                <a:cs typeface="Manrope SemiBold" charset="0"/>
              </a:rPr>
              <a:t>Title here</a:t>
            </a:r>
            <a:endParaRPr altLang="en-US" dirty="0" sz="2000" lang="zh-CN">
              <a:solidFill>
                <a:schemeClr val="accent1"/>
              </a:solidFill>
              <a:latin typeface="+mj-ea"/>
              <a:ea typeface="+mj-ea"/>
              <a:cs typeface="Manrope SemiBold" charset="0"/>
            </a:endParaRPr>
          </a:p>
        </p:txBody>
      </p:sp>
      <p:sp>
        <p:nvSpPr>
          <p:cNvPr id="1048762" name="TextBox 13"/>
          <p:cNvSpPr txBox="1"/>
          <p:nvPr/>
        </p:nvSpPr>
        <p:spPr>
          <a:xfrm>
            <a:off x="9667593" y="2151263"/>
            <a:ext cx="1744266" cy="525337"/>
          </a:xfrm>
          <a:prstGeom prst="rect"/>
          <a:noFill/>
        </p:spPr>
        <p:txBody>
          <a:bodyPr bIns="0" lIns="0" rIns="0" tIns="0" wrap="square">
            <a:spAutoFit/>
          </a:bodyPr>
          <a:p>
            <a:pPr algn="ctr" defTabSz="1216025" indent="0">
              <a:lnSpc>
                <a:spcPct val="150000"/>
              </a:lnSpc>
              <a:spcBef>
                <a:spcPct val="20000"/>
              </a:spcBef>
              <a:buFont typeface="Manrope SemiBold" charset="0"/>
              <a:buNone/>
            </a:pP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cs typeface="Manrope SemiBold" charset="0"/>
              </a:rPr>
              <a:t>It serves a variety of purposes</a:t>
            </a:r>
            <a:endParaRPr altLang="zh-CN" baseline="0" cap="none" dirty="0" sz="1200" kern="1200" kumimoji="0" lang="en-US" noProof="0" normalizeH="0" spc="0">
              <a:solidFill>
                <a:schemeClr val="tx1">
                  <a:lumMod val="75000"/>
                  <a:lumOff val="25000"/>
                </a:schemeClr>
              </a:solidFill>
              <a:cs typeface="Manrope SemiBold" charset="0"/>
            </a:endParaRPr>
          </a:p>
        </p:txBody>
      </p:sp>
      <p:sp>
        <p:nvSpPr>
          <p:cNvPr id="1048763" name="Oval 2"/>
          <p:cNvSpPr/>
          <p:nvPr/>
        </p:nvSpPr>
        <p:spPr>
          <a:xfrm>
            <a:off x="1409593" y="3597638"/>
            <a:ext cx="484748" cy="459978"/>
          </a:xfrm>
          <a:custGeom>
            <a:avLst/>
            <a:gdLst>
              <a:gd name="T0" fmla="*/ 0 w 12800"/>
              <a:gd name="T1" fmla="*/ 1734 h 12146"/>
              <a:gd name="T2" fmla="*/ 3468 w 12800"/>
              <a:gd name="T3" fmla="*/ 1734 h 12146"/>
              <a:gd name="T4" fmla="*/ 1734 w 12800"/>
              <a:gd name="T5" fmla="*/ 533 h 12146"/>
              <a:gd name="T6" fmla="*/ 1734 w 12800"/>
              <a:gd name="T7" fmla="*/ 2935 h 12146"/>
              <a:gd name="T8" fmla="*/ 1734 w 12800"/>
              <a:gd name="T9" fmla="*/ 533 h 12146"/>
              <a:gd name="T10" fmla="*/ 4665 w 12800"/>
              <a:gd name="T11" fmla="*/ 1734 h 12146"/>
              <a:gd name="T12" fmla="*/ 8134 w 12800"/>
              <a:gd name="T13" fmla="*/ 1734 h 12146"/>
              <a:gd name="T14" fmla="*/ 6400 w 12800"/>
              <a:gd name="T15" fmla="*/ 533 h 12146"/>
              <a:gd name="T16" fmla="*/ 6400 w 12800"/>
              <a:gd name="T17" fmla="*/ 2935 h 12146"/>
              <a:gd name="T18" fmla="*/ 6400 w 12800"/>
              <a:gd name="T19" fmla="*/ 533 h 12146"/>
              <a:gd name="T20" fmla="*/ 9331 w 12800"/>
              <a:gd name="T21" fmla="*/ 1734 h 12146"/>
              <a:gd name="T22" fmla="*/ 12800 w 12800"/>
              <a:gd name="T23" fmla="*/ 1734 h 12146"/>
              <a:gd name="T24" fmla="*/ 11066 w 12800"/>
              <a:gd name="T25" fmla="*/ 533 h 12146"/>
              <a:gd name="T26" fmla="*/ 11066 w 12800"/>
              <a:gd name="T27" fmla="*/ 2935 h 12146"/>
              <a:gd name="T28" fmla="*/ 11066 w 12800"/>
              <a:gd name="T29" fmla="*/ 533 h 12146"/>
              <a:gd name="T30" fmla="*/ 0 w 12800"/>
              <a:gd name="T31" fmla="*/ 6073 h 12146"/>
              <a:gd name="T32" fmla="*/ 3468 w 12800"/>
              <a:gd name="T33" fmla="*/ 6073 h 12146"/>
              <a:gd name="T34" fmla="*/ 1734 w 12800"/>
              <a:gd name="T35" fmla="*/ 4872 h 12146"/>
              <a:gd name="T36" fmla="*/ 1734 w 12800"/>
              <a:gd name="T37" fmla="*/ 7274 h 12146"/>
              <a:gd name="T38" fmla="*/ 1734 w 12800"/>
              <a:gd name="T39" fmla="*/ 4872 h 12146"/>
              <a:gd name="T40" fmla="*/ 4665 w 12800"/>
              <a:gd name="T41" fmla="*/ 6073 h 12146"/>
              <a:gd name="T42" fmla="*/ 8134 w 12800"/>
              <a:gd name="T43" fmla="*/ 6073 h 12146"/>
              <a:gd name="T44" fmla="*/ 6400 w 12800"/>
              <a:gd name="T45" fmla="*/ 4872 h 12146"/>
              <a:gd name="T46" fmla="*/ 6400 w 12800"/>
              <a:gd name="T47" fmla="*/ 7274 h 12146"/>
              <a:gd name="T48" fmla="*/ 6400 w 12800"/>
              <a:gd name="T49" fmla="*/ 4872 h 12146"/>
              <a:gd name="T50" fmla="*/ 9331 w 12800"/>
              <a:gd name="T51" fmla="*/ 6073 h 12146"/>
              <a:gd name="T52" fmla="*/ 12800 w 12800"/>
              <a:gd name="T53" fmla="*/ 6073 h 12146"/>
              <a:gd name="T54" fmla="*/ 11066 w 12800"/>
              <a:gd name="T55" fmla="*/ 4872 h 12146"/>
              <a:gd name="T56" fmla="*/ 11066 w 12800"/>
              <a:gd name="T57" fmla="*/ 7274 h 12146"/>
              <a:gd name="T58" fmla="*/ 11066 w 12800"/>
              <a:gd name="T59" fmla="*/ 4872 h 12146"/>
              <a:gd name="T60" fmla="*/ 0 w 12800"/>
              <a:gd name="T61" fmla="*/ 10412 h 12146"/>
              <a:gd name="T62" fmla="*/ 3468 w 12800"/>
              <a:gd name="T63" fmla="*/ 10412 h 12146"/>
              <a:gd name="T64" fmla="*/ 1734 w 12800"/>
              <a:gd name="T65" fmla="*/ 9212 h 12146"/>
              <a:gd name="T66" fmla="*/ 1734 w 12800"/>
              <a:gd name="T67" fmla="*/ 11613 h 12146"/>
              <a:gd name="T68" fmla="*/ 1734 w 12800"/>
              <a:gd name="T69" fmla="*/ 9212 h 12146"/>
              <a:gd name="T70" fmla="*/ 4665 w 12800"/>
              <a:gd name="T71" fmla="*/ 10412 h 12146"/>
              <a:gd name="T72" fmla="*/ 8134 w 12800"/>
              <a:gd name="T73" fmla="*/ 10412 h 12146"/>
              <a:gd name="T74" fmla="*/ 6400 w 12800"/>
              <a:gd name="T75" fmla="*/ 9211 h 12146"/>
              <a:gd name="T76" fmla="*/ 6400 w 12800"/>
              <a:gd name="T77" fmla="*/ 11613 h 12146"/>
              <a:gd name="T78" fmla="*/ 6400 w 12800"/>
              <a:gd name="T79" fmla="*/ 9211 h 12146"/>
              <a:gd name="T80" fmla="*/ 9331 w 12800"/>
              <a:gd name="T81" fmla="*/ 10412 h 12146"/>
              <a:gd name="T82" fmla="*/ 12800 w 12800"/>
              <a:gd name="T83" fmla="*/ 10412 h 12146"/>
              <a:gd name="T84" fmla="*/ 11066 w 12800"/>
              <a:gd name="T85" fmla="*/ 9211 h 12146"/>
              <a:gd name="T86" fmla="*/ 11066 w 12800"/>
              <a:gd name="T87" fmla="*/ 11613 h 12146"/>
              <a:gd name="T88" fmla="*/ 11066 w 12800"/>
              <a:gd name="T89" fmla="*/ 9211 h 12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2800" h="12146">
                <a:moveTo>
                  <a:pt x="1734" y="3468"/>
                </a:moveTo>
                <a:cubicBezTo>
                  <a:pt x="778" y="3468"/>
                  <a:pt x="0" y="2690"/>
                  <a:pt x="0" y="1734"/>
                </a:cubicBezTo>
                <a:cubicBezTo>
                  <a:pt x="0" y="778"/>
                  <a:pt x="778" y="0"/>
                  <a:pt x="1734" y="0"/>
                </a:cubicBezTo>
                <a:cubicBezTo>
                  <a:pt x="2690" y="0"/>
                  <a:pt x="3468" y="778"/>
                  <a:pt x="3468" y="1734"/>
                </a:cubicBezTo>
                <a:cubicBezTo>
                  <a:pt x="3468" y="2690"/>
                  <a:pt x="2690" y="3468"/>
                  <a:pt x="1734" y="3468"/>
                </a:cubicBezTo>
                <a:close/>
                <a:moveTo>
                  <a:pt x="1734" y="533"/>
                </a:moveTo>
                <a:cubicBezTo>
                  <a:pt x="1072" y="533"/>
                  <a:pt x="533" y="1072"/>
                  <a:pt x="533" y="1734"/>
                </a:cubicBezTo>
                <a:cubicBezTo>
                  <a:pt x="533" y="2396"/>
                  <a:pt x="1072" y="2935"/>
                  <a:pt x="1734" y="2935"/>
                </a:cubicBezTo>
                <a:cubicBezTo>
                  <a:pt x="2396" y="2935"/>
                  <a:pt x="2935" y="2396"/>
                  <a:pt x="2935" y="1734"/>
                </a:cubicBezTo>
                <a:cubicBezTo>
                  <a:pt x="2935" y="1072"/>
                  <a:pt x="2396" y="533"/>
                  <a:pt x="1734" y="533"/>
                </a:cubicBezTo>
                <a:close/>
                <a:moveTo>
                  <a:pt x="6400" y="3468"/>
                </a:moveTo>
                <a:cubicBezTo>
                  <a:pt x="5443" y="3468"/>
                  <a:pt x="4665" y="2691"/>
                  <a:pt x="4665" y="1734"/>
                </a:cubicBezTo>
                <a:cubicBezTo>
                  <a:pt x="4665" y="778"/>
                  <a:pt x="5443" y="0"/>
                  <a:pt x="6400" y="0"/>
                </a:cubicBezTo>
                <a:cubicBezTo>
                  <a:pt x="7356" y="0"/>
                  <a:pt x="8134" y="778"/>
                  <a:pt x="8134" y="1734"/>
                </a:cubicBezTo>
                <a:cubicBezTo>
                  <a:pt x="8134" y="2691"/>
                  <a:pt x="7356" y="3468"/>
                  <a:pt x="6400" y="3468"/>
                </a:cubicBezTo>
                <a:close/>
                <a:moveTo>
                  <a:pt x="6400" y="533"/>
                </a:moveTo>
                <a:cubicBezTo>
                  <a:pt x="5738" y="533"/>
                  <a:pt x="5199" y="1072"/>
                  <a:pt x="5199" y="1734"/>
                </a:cubicBezTo>
                <a:cubicBezTo>
                  <a:pt x="5199" y="2396"/>
                  <a:pt x="5738" y="2935"/>
                  <a:pt x="6400" y="2935"/>
                </a:cubicBezTo>
                <a:cubicBezTo>
                  <a:pt x="7062" y="2935"/>
                  <a:pt x="7601" y="2396"/>
                  <a:pt x="7601" y="1734"/>
                </a:cubicBezTo>
                <a:cubicBezTo>
                  <a:pt x="7601" y="1072"/>
                  <a:pt x="7062" y="533"/>
                  <a:pt x="6400" y="533"/>
                </a:cubicBezTo>
                <a:close/>
                <a:moveTo>
                  <a:pt x="11066" y="3468"/>
                </a:moveTo>
                <a:cubicBezTo>
                  <a:pt x="10109" y="3468"/>
                  <a:pt x="9331" y="2691"/>
                  <a:pt x="9331" y="1734"/>
                </a:cubicBezTo>
                <a:cubicBezTo>
                  <a:pt x="9331" y="778"/>
                  <a:pt x="10109" y="0"/>
                  <a:pt x="11066" y="0"/>
                </a:cubicBezTo>
                <a:cubicBezTo>
                  <a:pt x="12022" y="0"/>
                  <a:pt x="12800" y="778"/>
                  <a:pt x="12800" y="1734"/>
                </a:cubicBezTo>
                <a:cubicBezTo>
                  <a:pt x="12800" y="2690"/>
                  <a:pt x="12022" y="3468"/>
                  <a:pt x="11066" y="3468"/>
                </a:cubicBezTo>
                <a:close/>
                <a:moveTo>
                  <a:pt x="11066" y="533"/>
                </a:moveTo>
                <a:cubicBezTo>
                  <a:pt x="10403" y="533"/>
                  <a:pt x="9865" y="1072"/>
                  <a:pt x="9865" y="1734"/>
                </a:cubicBezTo>
                <a:cubicBezTo>
                  <a:pt x="9865" y="2396"/>
                  <a:pt x="10403" y="2935"/>
                  <a:pt x="11066" y="2935"/>
                </a:cubicBezTo>
                <a:cubicBezTo>
                  <a:pt x="11728" y="2935"/>
                  <a:pt x="12267" y="2396"/>
                  <a:pt x="12267" y="1734"/>
                </a:cubicBezTo>
                <a:cubicBezTo>
                  <a:pt x="12267" y="1072"/>
                  <a:pt x="11728" y="533"/>
                  <a:pt x="11066" y="533"/>
                </a:cubicBezTo>
                <a:close/>
                <a:moveTo>
                  <a:pt x="1734" y="7807"/>
                </a:moveTo>
                <a:cubicBezTo>
                  <a:pt x="778" y="7807"/>
                  <a:pt x="0" y="7029"/>
                  <a:pt x="0" y="6073"/>
                </a:cubicBezTo>
                <a:cubicBezTo>
                  <a:pt x="0" y="5117"/>
                  <a:pt x="778" y="4339"/>
                  <a:pt x="1734" y="4339"/>
                </a:cubicBezTo>
                <a:cubicBezTo>
                  <a:pt x="2690" y="4339"/>
                  <a:pt x="3468" y="5117"/>
                  <a:pt x="3468" y="6073"/>
                </a:cubicBezTo>
                <a:cubicBezTo>
                  <a:pt x="3468" y="7029"/>
                  <a:pt x="2690" y="7807"/>
                  <a:pt x="1734" y="7807"/>
                </a:cubicBezTo>
                <a:close/>
                <a:moveTo>
                  <a:pt x="1734" y="4872"/>
                </a:moveTo>
                <a:cubicBezTo>
                  <a:pt x="1071" y="4873"/>
                  <a:pt x="534" y="5410"/>
                  <a:pt x="533" y="6073"/>
                </a:cubicBezTo>
                <a:cubicBezTo>
                  <a:pt x="533" y="6735"/>
                  <a:pt x="1072" y="7274"/>
                  <a:pt x="1734" y="7274"/>
                </a:cubicBezTo>
                <a:cubicBezTo>
                  <a:pt x="2396" y="7274"/>
                  <a:pt x="2935" y="6735"/>
                  <a:pt x="2935" y="6073"/>
                </a:cubicBezTo>
                <a:cubicBezTo>
                  <a:pt x="2934" y="5410"/>
                  <a:pt x="2397" y="4873"/>
                  <a:pt x="1734" y="4872"/>
                </a:cubicBezTo>
                <a:close/>
                <a:moveTo>
                  <a:pt x="6400" y="7807"/>
                </a:moveTo>
                <a:cubicBezTo>
                  <a:pt x="5442" y="7806"/>
                  <a:pt x="4667" y="7030"/>
                  <a:pt x="4665" y="6073"/>
                </a:cubicBezTo>
                <a:cubicBezTo>
                  <a:pt x="4666" y="5116"/>
                  <a:pt x="5442" y="4340"/>
                  <a:pt x="6400" y="4339"/>
                </a:cubicBezTo>
                <a:cubicBezTo>
                  <a:pt x="7357" y="4340"/>
                  <a:pt x="8133" y="5116"/>
                  <a:pt x="8134" y="6073"/>
                </a:cubicBezTo>
                <a:cubicBezTo>
                  <a:pt x="8133" y="7030"/>
                  <a:pt x="7357" y="7806"/>
                  <a:pt x="6400" y="7807"/>
                </a:cubicBezTo>
                <a:close/>
                <a:moveTo>
                  <a:pt x="6400" y="4872"/>
                </a:moveTo>
                <a:cubicBezTo>
                  <a:pt x="5738" y="4872"/>
                  <a:pt x="5199" y="5411"/>
                  <a:pt x="5199" y="6073"/>
                </a:cubicBezTo>
                <a:cubicBezTo>
                  <a:pt x="5199" y="6735"/>
                  <a:pt x="5738" y="7274"/>
                  <a:pt x="6400" y="7274"/>
                </a:cubicBezTo>
                <a:cubicBezTo>
                  <a:pt x="7062" y="7274"/>
                  <a:pt x="7601" y="6735"/>
                  <a:pt x="7601" y="6073"/>
                </a:cubicBezTo>
                <a:cubicBezTo>
                  <a:pt x="7601" y="5411"/>
                  <a:pt x="7062" y="4872"/>
                  <a:pt x="6400" y="4872"/>
                </a:cubicBezTo>
                <a:close/>
                <a:moveTo>
                  <a:pt x="11066" y="7807"/>
                </a:moveTo>
                <a:cubicBezTo>
                  <a:pt x="10108" y="7806"/>
                  <a:pt x="9332" y="7030"/>
                  <a:pt x="9331" y="6073"/>
                </a:cubicBezTo>
                <a:cubicBezTo>
                  <a:pt x="9331" y="5117"/>
                  <a:pt x="10109" y="4339"/>
                  <a:pt x="11066" y="4339"/>
                </a:cubicBezTo>
                <a:cubicBezTo>
                  <a:pt x="12022" y="4339"/>
                  <a:pt x="12800" y="5117"/>
                  <a:pt x="12800" y="6073"/>
                </a:cubicBezTo>
                <a:cubicBezTo>
                  <a:pt x="12799" y="7030"/>
                  <a:pt x="12023" y="7806"/>
                  <a:pt x="11066" y="7807"/>
                </a:cubicBezTo>
                <a:close/>
                <a:moveTo>
                  <a:pt x="11066" y="4872"/>
                </a:moveTo>
                <a:cubicBezTo>
                  <a:pt x="10403" y="4872"/>
                  <a:pt x="9865" y="5411"/>
                  <a:pt x="9865" y="6073"/>
                </a:cubicBezTo>
                <a:cubicBezTo>
                  <a:pt x="9865" y="6735"/>
                  <a:pt x="10403" y="7274"/>
                  <a:pt x="11066" y="7274"/>
                </a:cubicBezTo>
                <a:cubicBezTo>
                  <a:pt x="11728" y="7274"/>
                  <a:pt x="12267" y="6735"/>
                  <a:pt x="12267" y="6073"/>
                </a:cubicBezTo>
                <a:cubicBezTo>
                  <a:pt x="12267" y="5411"/>
                  <a:pt x="11728" y="4872"/>
                  <a:pt x="11066" y="4872"/>
                </a:cubicBezTo>
                <a:close/>
                <a:moveTo>
                  <a:pt x="1734" y="12146"/>
                </a:moveTo>
                <a:cubicBezTo>
                  <a:pt x="777" y="12145"/>
                  <a:pt x="1" y="11369"/>
                  <a:pt x="0" y="10412"/>
                </a:cubicBezTo>
                <a:cubicBezTo>
                  <a:pt x="0" y="9456"/>
                  <a:pt x="778" y="8678"/>
                  <a:pt x="1734" y="8678"/>
                </a:cubicBezTo>
                <a:cubicBezTo>
                  <a:pt x="2690" y="8678"/>
                  <a:pt x="3468" y="9456"/>
                  <a:pt x="3468" y="10412"/>
                </a:cubicBezTo>
                <a:cubicBezTo>
                  <a:pt x="3467" y="11369"/>
                  <a:pt x="2692" y="12145"/>
                  <a:pt x="1734" y="12146"/>
                </a:cubicBezTo>
                <a:close/>
                <a:moveTo>
                  <a:pt x="1734" y="9212"/>
                </a:moveTo>
                <a:cubicBezTo>
                  <a:pt x="1071" y="9212"/>
                  <a:pt x="534" y="9749"/>
                  <a:pt x="533" y="10412"/>
                </a:cubicBezTo>
                <a:cubicBezTo>
                  <a:pt x="533" y="11074"/>
                  <a:pt x="1072" y="11613"/>
                  <a:pt x="1734" y="11613"/>
                </a:cubicBezTo>
                <a:cubicBezTo>
                  <a:pt x="2396" y="11613"/>
                  <a:pt x="2935" y="11074"/>
                  <a:pt x="2935" y="10412"/>
                </a:cubicBezTo>
                <a:cubicBezTo>
                  <a:pt x="2934" y="9749"/>
                  <a:pt x="2397" y="9212"/>
                  <a:pt x="1734" y="9212"/>
                </a:cubicBezTo>
                <a:close/>
                <a:moveTo>
                  <a:pt x="6400" y="12146"/>
                </a:moveTo>
                <a:cubicBezTo>
                  <a:pt x="5443" y="12146"/>
                  <a:pt x="4665" y="11368"/>
                  <a:pt x="4665" y="10412"/>
                </a:cubicBezTo>
                <a:cubicBezTo>
                  <a:pt x="4665" y="9456"/>
                  <a:pt x="5443" y="8678"/>
                  <a:pt x="6400" y="8678"/>
                </a:cubicBezTo>
                <a:cubicBezTo>
                  <a:pt x="7356" y="8678"/>
                  <a:pt x="8134" y="9456"/>
                  <a:pt x="8134" y="10412"/>
                </a:cubicBezTo>
                <a:cubicBezTo>
                  <a:pt x="8134" y="11368"/>
                  <a:pt x="7356" y="12146"/>
                  <a:pt x="6400" y="12146"/>
                </a:cubicBezTo>
                <a:close/>
                <a:moveTo>
                  <a:pt x="6400" y="9211"/>
                </a:moveTo>
                <a:cubicBezTo>
                  <a:pt x="5738" y="9211"/>
                  <a:pt x="5199" y="9750"/>
                  <a:pt x="5199" y="10412"/>
                </a:cubicBezTo>
                <a:cubicBezTo>
                  <a:pt x="5199" y="11074"/>
                  <a:pt x="5738" y="11613"/>
                  <a:pt x="6400" y="11613"/>
                </a:cubicBezTo>
                <a:cubicBezTo>
                  <a:pt x="7062" y="11613"/>
                  <a:pt x="7601" y="11074"/>
                  <a:pt x="7601" y="10412"/>
                </a:cubicBezTo>
                <a:cubicBezTo>
                  <a:pt x="7601" y="9750"/>
                  <a:pt x="7062" y="9211"/>
                  <a:pt x="6400" y="9211"/>
                </a:cubicBezTo>
                <a:close/>
                <a:moveTo>
                  <a:pt x="11066" y="12146"/>
                </a:moveTo>
                <a:cubicBezTo>
                  <a:pt x="10109" y="12146"/>
                  <a:pt x="9331" y="11368"/>
                  <a:pt x="9331" y="10412"/>
                </a:cubicBezTo>
                <a:cubicBezTo>
                  <a:pt x="9331" y="9456"/>
                  <a:pt x="10109" y="8678"/>
                  <a:pt x="11066" y="8678"/>
                </a:cubicBezTo>
                <a:cubicBezTo>
                  <a:pt x="12022" y="8678"/>
                  <a:pt x="12800" y="9456"/>
                  <a:pt x="12800" y="10412"/>
                </a:cubicBezTo>
                <a:cubicBezTo>
                  <a:pt x="12800" y="11368"/>
                  <a:pt x="12022" y="12146"/>
                  <a:pt x="11066" y="12146"/>
                </a:cubicBezTo>
                <a:close/>
                <a:moveTo>
                  <a:pt x="11066" y="9211"/>
                </a:moveTo>
                <a:cubicBezTo>
                  <a:pt x="10403" y="9211"/>
                  <a:pt x="9865" y="9750"/>
                  <a:pt x="9865" y="10412"/>
                </a:cubicBezTo>
                <a:cubicBezTo>
                  <a:pt x="9865" y="11074"/>
                  <a:pt x="10403" y="11613"/>
                  <a:pt x="11066" y="11613"/>
                </a:cubicBezTo>
                <a:cubicBezTo>
                  <a:pt x="11728" y="11613"/>
                  <a:pt x="12267" y="11074"/>
                  <a:pt x="12267" y="10412"/>
                </a:cubicBezTo>
                <a:cubicBezTo>
                  <a:pt x="12267" y="9750"/>
                  <a:pt x="11728" y="9211"/>
                  <a:pt x="11066" y="921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lIns="91440" numCol="1" rIns="91440" rot="0" rtlCol="0" spcCol="0" spcFirstLastPara="0" tIns="45720" vert="horz" wrap="square">
            <a:no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altLang="en-US" lang="zh-CN">
              <a:cs typeface="Roboto Black" panose="02000000000000000000" charset="0"/>
            </a:endParaRPr>
          </a:p>
        </p:txBody>
      </p:sp>
      <p:sp>
        <p:nvSpPr>
          <p:cNvPr id="1048764" name="Oval 44"/>
          <p:cNvSpPr/>
          <p:nvPr/>
        </p:nvSpPr>
        <p:spPr>
          <a:xfrm>
            <a:off x="4372077" y="3529519"/>
            <a:ext cx="484748" cy="475007"/>
          </a:xfrm>
          <a:custGeom>
            <a:avLst/>
            <a:gdLst>
              <a:gd name="T0" fmla="*/ 4608 w 4885"/>
              <a:gd name="T1" fmla="*/ 629 h 4795"/>
              <a:gd name="T2" fmla="*/ 4186 w 4885"/>
              <a:gd name="T3" fmla="*/ 208 h 4795"/>
              <a:gd name="T4" fmla="*/ 3685 w 4885"/>
              <a:gd name="T5" fmla="*/ 0 h 4795"/>
              <a:gd name="T6" fmla="*/ 3184 w 4885"/>
              <a:gd name="T7" fmla="*/ 208 h 4795"/>
              <a:gd name="T8" fmla="*/ 282 w 4885"/>
              <a:gd name="T9" fmla="*/ 3099 h 4795"/>
              <a:gd name="T10" fmla="*/ 122 w 4885"/>
              <a:gd name="T11" fmla="*/ 3483 h 4795"/>
              <a:gd name="T12" fmla="*/ 122 w 4885"/>
              <a:gd name="T13" fmla="*/ 4549 h 4795"/>
              <a:gd name="T14" fmla="*/ 117 w 4885"/>
              <a:gd name="T15" fmla="*/ 4549 h 4795"/>
              <a:gd name="T16" fmla="*/ 48 w 4885"/>
              <a:gd name="T17" fmla="*/ 4613 h 4795"/>
              <a:gd name="T18" fmla="*/ 42 w 4885"/>
              <a:gd name="T19" fmla="*/ 4763 h 4795"/>
              <a:gd name="T20" fmla="*/ 122 w 4885"/>
              <a:gd name="T21" fmla="*/ 4795 h 4795"/>
              <a:gd name="T22" fmla="*/ 197 w 4885"/>
              <a:gd name="T23" fmla="*/ 4768 h 4795"/>
              <a:gd name="T24" fmla="*/ 266 w 4885"/>
              <a:gd name="T25" fmla="*/ 4704 h 4795"/>
              <a:gd name="T26" fmla="*/ 277 w 4885"/>
              <a:gd name="T27" fmla="*/ 4688 h 4795"/>
              <a:gd name="T28" fmla="*/ 1333 w 4885"/>
              <a:gd name="T29" fmla="*/ 4688 h 4795"/>
              <a:gd name="T30" fmla="*/ 1712 w 4885"/>
              <a:gd name="T31" fmla="*/ 4528 h 4795"/>
              <a:gd name="T32" fmla="*/ 4608 w 4885"/>
              <a:gd name="T33" fmla="*/ 1621 h 4795"/>
              <a:gd name="T34" fmla="*/ 4608 w 4885"/>
              <a:gd name="T35" fmla="*/ 629 h 4795"/>
              <a:gd name="T36" fmla="*/ 1402 w 4885"/>
              <a:gd name="T37" fmla="*/ 4469 h 4795"/>
              <a:gd name="T38" fmla="*/ 1333 w 4885"/>
              <a:gd name="T39" fmla="*/ 4480 h 4795"/>
              <a:gd name="T40" fmla="*/ 336 w 4885"/>
              <a:gd name="T41" fmla="*/ 4480 h 4795"/>
              <a:gd name="T42" fmla="*/ 336 w 4885"/>
              <a:gd name="T43" fmla="*/ 3483 h 4795"/>
              <a:gd name="T44" fmla="*/ 346 w 4885"/>
              <a:gd name="T45" fmla="*/ 3413 h 4795"/>
              <a:gd name="T46" fmla="*/ 362 w 4885"/>
              <a:gd name="T47" fmla="*/ 3413 h 4795"/>
              <a:gd name="T48" fmla="*/ 869 w 4885"/>
              <a:gd name="T49" fmla="*/ 3413 h 4795"/>
              <a:gd name="T50" fmla="*/ 869 w 4885"/>
              <a:gd name="T51" fmla="*/ 3787 h 4795"/>
              <a:gd name="T52" fmla="*/ 1029 w 4885"/>
              <a:gd name="T53" fmla="*/ 3947 h 4795"/>
              <a:gd name="T54" fmla="*/ 1402 w 4885"/>
              <a:gd name="T55" fmla="*/ 3947 h 4795"/>
              <a:gd name="T56" fmla="*/ 1402 w 4885"/>
              <a:gd name="T57" fmla="*/ 4469 h 4795"/>
              <a:gd name="T58" fmla="*/ 1616 w 4885"/>
              <a:gd name="T59" fmla="*/ 4331 h 4795"/>
              <a:gd name="T60" fmla="*/ 1616 w 4885"/>
              <a:gd name="T61" fmla="*/ 3893 h 4795"/>
              <a:gd name="T62" fmla="*/ 1456 w 4885"/>
              <a:gd name="T63" fmla="*/ 3733 h 4795"/>
              <a:gd name="T64" fmla="*/ 1082 w 4885"/>
              <a:gd name="T65" fmla="*/ 3733 h 4795"/>
              <a:gd name="T66" fmla="*/ 1082 w 4885"/>
              <a:gd name="T67" fmla="*/ 3360 h 4795"/>
              <a:gd name="T68" fmla="*/ 922 w 4885"/>
              <a:gd name="T69" fmla="*/ 3200 h 4795"/>
              <a:gd name="T70" fmla="*/ 485 w 4885"/>
              <a:gd name="T71" fmla="*/ 3200 h 4795"/>
              <a:gd name="T72" fmla="*/ 2944 w 4885"/>
              <a:gd name="T73" fmla="*/ 752 h 4795"/>
              <a:gd name="T74" fmla="*/ 4064 w 4885"/>
              <a:gd name="T75" fmla="*/ 1872 h 4795"/>
              <a:gd name="T76" fmla="*/ 1616 w 4885"/>
              <a:gd name="T77" fmla="*/ 4331 h 4795"/>
              <a:gd name="T78" fmla="*/ 4458 w 4885"/>
              <a:gd name="T79" fmla="*/ 1477 h 4795"/>
              <a:gd name="T80" fmla="*/ 4213 w 4885"/>
              <a:gd name="T81" fmla="*/ 1723 h 4795"/>
              <a:gd name="T82" fmla="*/ 3093 w 4885"/>
              <a:gd name="T83" fmla="*/ 603 h 4795"/>
              <a:gd name="T84" fmla="*/ 3338 w 4885"/>
              <a:gd name="T85" fmla="*/ 357 h 4795"/>
              <a:gd name="T86" fmla="*/ 3685 w 4885"/>
              <a:gd name="T87" fmla="*/ 213 h 4795"/>
              <a:gd name="T88" fmla="*/ 4032 w 4885"/>
              <a:gd name="T89" fmla="*/ 357 h 4795"/>
              <a:gd name="T90" fmla="*/ 4453 w 4885"/>
              <a:gd name="T91" fmla="*/ 779 h 4795"/>
              <a:gd name="T92" fmla="*/ 4458 w 4885"/>
              <a:gd name="T93" fmla="*/ 1477 h 47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885" h="4795">
                <a:moveTo>
                  <a:pt x="4608" y="629"/>
                </a:moveTo>
                <a:lnTo>
                  <a:pt x="4186" y="208"/>
                </a:lnTo>
                <a:cubicBezTo>
                  <a:pt x="4053" y="75"/>
                  <a:pt x="3877" y="0"/>
                  <a:pt x="3685" y="0"/>
                </a:cubicBezTo>
                <a:cubicBezTo>
                  <a:pt x="3498" y="0"/>
                  <a:pt x="3317" y="75"/>
                  <a:pt x="3184" y="208"/>
                </a:cubicBezTo>
                <a:lnTo>
                  <a:pt x="282" y="3099"/>
                </a:lnTo>
                <a:cubicBezTo>
                  <a:pt x="181" y="3195"/>
                  <a:pt x="122" y="3333"/>
                  <a:pt x="122" y="3483"/>
                </a:cubicBezTo>
                <a:lnTo>
                  <a:pt x="122" y="4549"/>
                </a:lnTo>
                <a:lnTo>
                  <a:pt x="117" y="4549"/>
                </a:lnTo>
                <a:lnTo>
                  <a:pt x="48" y="4613"/>
                </a:lnTo>
                <a:cubicBezTo>
                  <a:pt x="5" y="4656"/>
                  <a:pt x="0" y="4720"/>
                  <a:pt x="42" y="4763"/>
                </a:cubicBezTo>
                <a:cubicBezTo>
                  <a:pt x="64" y="4784"/>
                  <a:pt x="90" y="4795"/>
                  <a:pt x="122" y="4795"/>
                </a:cubicBezTo>
                <a:cubicBezTo>
                  <a:pt x="149" y="4795"/>
                  <a:pt x="176" y="4784"/>
                  <a:pt x="197" y="4768"/>
                </a:cubicBezTo>
                <a:lnTo>
                  <a:pt x="266" y="4704"/>
                </a:lnTo>
                <a:cubicBezTo>
                  <a:pt x="272" y="4699"/>
                  <a:pt x="277" y="4693"/>
                  <a:pt x="277" y="4688"/>
                </a:cubicBezTo>
                <a:lnTo>
                  <a:pt x="1333" y="4688"/>
                </a:lnTo>
                <a:cubicBezTo>
                  <a:pt x="1477" y="4688"/>
                  <a:pt x="1610" y="4629"/>
                  <a:pt x="1712" y="4528"/>
                </a:cubicBezTo>
                <a:lnTo>
                  <a:pt x="4608" y="1621"/>
                </a:lnTo>
                <a:cubicBezTo>
                  <a:pt x="4885" y="1355"/>
                  <a:pt x="4885" y="901"/>
                  <a:pt x="4608" y="629"/>
                </a:cubicBezTo>
                <a:close/>
                <a:moveTo>
                  <a:pt x="1402" y="4469"/>
                </a:moveTo>
                <a:cubicBezTo>
                  <a:pt x="1381" y="4475"/>
                  <a:pt x="1354" y="4480"/>
                  <a:pt x="1333" y="4480"/>
                </a:cubicBezTo>
                <a:lnTo>
                  <a:pt x="336" y="4480"/>
                </a:lnTo>
                <a:lnTo>
                  <a:pt x="336" y="3483"/>
                </a:lnTo>
                <a:cubicBezTo>
                  <a:pt x="336" y="3456"/>
                  <a:pt x="341" y="3435"/>
                  <a:pt x="346" y="3413"/>
                </a:cubicBezTo>
                <a:lnTo>
                  <a:pt x="362" y="3413"/>
                </a:lnTo>
                <a:lnTo>
                  <a:pt x="869" y="3413"/>
                </a:lnTo>
                <a:lnTo>
                  <a:pt x="869" y="3787"/>
                </a:lnTo>
                <a:cubicBezTo>
                  <a:pt x="869" y="3877"/>
                  <a:pt x="938" y="3947"/>
                  <a:pt x="1029" y="3947"/>
                </a:cubicBezTo>
                <a:lnTo>
                  <a:pt x="1402" y="3947"/>
                </a:lnTo>
                <a:lnTo>
                  <a:pt x="1402" y="4469"/>
                </a:lnTo>
                <a:close/>
                <a:moveTo>
                  <a:pt x="1616" y="4331"/>
                </a:moveTo>
                <a:lnTo>
                  <a:pt x="1616" y="3893"/>
                </a:lnTo>
                <a:cubicBezTo>
                  <a:pt x="1616" y="3803"/>
                  <a:pt x="1546" y="3733"/>
                  <a:pt x="1456" y="3733"/>
                </a:cubicBezTo>
                <a:lnTo>
                  <a:pt x="1082" y="3733"/>
                </a:lnTo>
                <a:lnTo>
                  <a:pt x="1082" y="3360"/>
                </a:lnTo>
                <a:cubicBezTo>
                  <a:pt x="1082" y="3269"/>
                  <a:pt x="1013" y="3200"/>
                  <a:pt x="922" y="3200"/>
                </a:cubicBezTo>
                <a:lnTo>
                  <a:pt x="485" y="3200"/>
                </a:lnTo>
                <a:lnTo>
                  <a:pt x="2944" y="752"/>
                </a:lnTo>
                <a:lnTo>
                  <a:pt x="4064" y="1872"/>
                </a:lnTo>
                <a:lnTo>
                  <a:pt x="1616" y="4331"/>
                </a:lnTo>
                <a:close/>
                <a:moveTo>
                  <a:pt x="4458" y="1477"/>
                </a:moveTo>
                <a:lnTo>
                  <a:pt x="4213" y="1723"/>
                </a:lnTo>
                <a:lnTo>
                  <a:pt x="3093" y="603"/>
                </a:lnTo>
                <a:lnTo>
                  <a:pt x="3338" y="357"/>
                </a:lnTo>
                <a:cubicBezTo>
                  <a:pt x="3434" y="261"/>
                  <a:pt x="3557" y="213"/>
                  <a:pt x="3685" y="213"/>
                </a:cubicBezTo>
                <a:cubicBezTo>
                  <a:pt x="3818" y="213"/>
                  <a:pt x="3941" y="267"/>
                  <a:pt x="4032" y="357"/>
                </a:cubicBezTo>
                <a:lnTo>
                  <a:pt x="4453" y="779"/>
                </a:lnTo>
                <a:cubicBezTo>
                  <a:pt x="4650" y="971"/>
                  <a:pt x="4650" y="1285"/>
                  <a:pt x="4458" y="14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lIns="91440" numCol="1" rIns="91440" rot="0" rtlCol="0" spcCol="0" spcFirstLastPara="0" tIns="45720" vert="horz" wrap="square">
            <a:no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altLang="en-US" lang="zh-CN">
              <a:cs typeface="Roboto Black" panose="02000000000000000000" charset="0"/>
            </a:endParaRPr>
          </a:p>
        </p:txBody>
      </p:sp>
      <p:sp>
        <p:nvSpPr>
          <p:cNvPr id="1048765" name="Oval 45"/>
          <p:cNvSpPr/>
          <p:nvPr/>
        </p:nvSpPr>
        <p:spPr>
          <a:xfrm>
            <a:off x="10307579" y="3524648"/>
            <a:ext cx="463675" cy="484748"/>
          </a:xfrm>
          <a:custGeom>
            <a:avLst/>
            <a:gdLst>
              <a:gd name="T0" fmla="*/ 1334 w 11734"/>
              <a:gd name="T1" fmla="*/ 12266 h 12266"/>
              <a:gd name="T2" fmla="*/ 0 w 11734"/>
              <a:gd name="T3" fmla="*/ 266 h 12266"/>
              <a:gd name="T4" fmla="*/ 9334 w 11734"/>
              <a:gd name="T5" fmla="*/ 0 h 12266"/>
              <a:gd name="T6" fmla="*/ 9600 w 11734"/>
              <a:gd name="T7" fmla="*/ 4000 h 12266"/>
              <a:gd name="T8" fmla="*/ 11734 w 11734"/>
              <a:gd name="T9" fmla="*/ 4266 h 12266"/>
              <a:gd name="T10" fmla="*/ 10400 w 11734"/>
              <a:gd name="T11" fmla="*/ 12266 h 12266"/>
              <a:gd name="T12" fmla="*/ 9067 w 11734"/>
              <a:gd name="T13" fmla="*/ 533 h 12266"/>
              <a:gd name="T14" fmla="*/ 534 w 11734"/>
              <a:gd name="T15" fmla="*/ 10933 h 12266"/>
              <a:gd name="T16" fmla="*/ 9340 w 11734"/>
              <a:gd name="T17" fmla="*/ 11733 h 12266"/>
              <a:gd name="T18" fmla="*/ 11200 w 11734"/>
              <a:gd name="T19" fmla="*/ 4533 h 12266"/>
              <a:gd name="T20" fmla="*/ 9600 w 11734"/>
              <a:gd name="T21" fmla="*/ 10933 h 12266"/>
              <a:gd name="T22" fmla="*/ 11200 w 11734"/>
              <a:gd name="T23" fmla="*/ 10933 h 12266"/>
              <a:gd name="T24" fmla="*/ 1334 w 11734"/>
              <a:gd name="T25" fmla="*/ 10400 h 12266"/>
              <a:gd name="T26" fmla="*/ 4000 w 11734"/>
              <a:gd name="T27" fmla="*/ 10133 h 12266"/>
              <a:gd name="T28" fmla="*/ 4000 w 11734"/>
              <a:gd name="T29" fmla="*/ 10666 h 12266"/>
              <a:gd name="T30" fmla="*/ 1334 w 11734"/>
              <a:gd name="T31" fmla="*/ 10400 h 12266"/>
              <a:gd name="T32" fmla="*/ 2215 w 11734"/>
              <a:gd name="T33" fmla="*/ 6051 h 12266"/>
              <a:gd name="T34" fmla="*/ 3784 w 11734"/>
              <a:gd name="T35" fmla="*/ 4114 h 12266"/>
              <a:gd name="T36" fmla="*/ 4000 w 11734"/>
              <a:gd name="T37" fmla="*/ 4001 h 12266"/>
              <a:gd name="T38" fmla="*/ 4216 w 11734"/>
              <a:gd name="T39" fmla="*/ 4114 h 12266"/>
              <a:gd name="T40" fmla="*/ 5918 w 11734"/>
              <a:gd name="T41" fmla="*/ 4647 h 12266"/>
              <a:gd name="T42" fmla="*/ 6134 w 11734"/>
              <a:gd name="T43" fmla="*/ 4534 h 12266"/>
              <a:gd name="T44" fmla="*/ 6350 w 11734"/>
              <a:gd name="T45" fmla="*/ 4647 h 12266"/>
              <a:gd name="T46" fmla="*/ 7385 w 11734"/>
              <a:gd name="T47" fmla="*/ 6051 h 12266"/>
              <a:gd name="T48" fmla="*/ 6134 w 11734"/>
              <a:gd name="T49" fmla="*/ 5168 h 12266"/>
              <a:gd name="T50" fmla="*/ 5791 w 11734"/>
              <a:gd name="T51" fmla="*/ 5689 h 12266"/>
              <a:gd name="T52" fmla="*/ 5423 w 11734"/>
              <a:gd name="T53" fmla="*/ 6057 h 12266"/>
              <a:gd name="T54" fmla="*/ 2578 w 11734"/>
              <a:gd name="T55" fmla="*/ 6057 h 12266"/>
              <a:gd name="T56" fmla="*/ 8000 w 11734"/>
              <a:gd name="T57" fmla="*/ 7466 h 12266"/>
              <a:gd name="T58" fmla="*/ 8000 w 11734"/>
              <a:gd name="T59" fmla="*/ 8000 h 12266"/>
              <a:gd name="T60" fmla="*/ 5334 w 11734"/>
              <a:gd name="T61" fmla="*/ 7733 h 12266"/>
              <a:gd name="T62" fmla="*/ 5600 w 11734"/>
              <a:gd name="T63" fmla="*/ 8800 h 12266"/>
              <a:gd name="T64" fmla="*/ 8267 w 11734"/>
              <a:gd name="T65" fmla="*/ 9066 h 12266"/>
              <a:gd name="T66" fmla="*/ 5600 w 11734"/>
              <a:gd name="T67" fmla="*/ 9333 h 12266"/>
              <a:gd name="T68" fmla="*/ 5600 w 11734"/>
              <a:gd name="T69" fmla="*/ 8800 h 12266"/>
              <a:gd name="T70" fmla="*/ 8000 w 11734"/>
              <a:gd name="T71" fmla="*/ 10133 h 12266"/>
              <a:gd name="T72" fmla="*/ 8000 w 11734"/>
              <a:gd name="T73" fmla="*/ 10666 h 12266"/>
              <a:gd name="T74" fmla="*/ 5334 w 11734"/>
              <a:gd name="T75" fmla="*/ 10400 h 12266"/>
              <a:gd name="T76" fmla="*/ 5867 w 11734"/>
              <a:gd name="T77" fmla="*/ 3866 h 12266"/>
              <a:gd name="T78" fmla="*/ 5067 w 11734"/>
              <a:gd name="T79" fmla="*/ 3866 h 12266"/>
              <a:gd name="T80" fmla="*/ 5867 w 11734"/>
              <a:gd name="T81" fmla="*/ 3866 h 12266"/>
              <a:gd name="T82" fmla="*/ 2934 w 11734"/>
              <a:gd name="T83" fmla="*/ 2400 h 12266"/>
              <a:gd name="T84" fmla="*/ 2934 w 11734"/>
              <a:gd name="T85" fmla="*/ 1866 h 12266"/>
              <a:gd name="T86" fmla="*/ 6934 w 11734"/>
              <a:gd name="T87" fmla="*/ 2133 h 12266"/>
              <a:gd name="T88" fmla="*/ 1600 w 11734"/>
              <a:gd name="T89" fmla="*/ 8800 h 12266"/>
              <a:gd name="T90" fmla="*/ 4267 w 11734"/>
              <a:gd name="T91" fmla="*/ 9066 h 12266"/>
              <a:gd name="T92" fmla="*/ 1600 w 11734"/>
              <a:gd name="T93" fmla="*/ 9333 h 12266"/>
              <a:gd name="T94" fmla="*/ 1600 w 11734"/>
              <a:gd name="T95" fmla="*/ 8800 h 12266"/>
              <a:gd name="T96" fmla="*/ 4000 w 11734"/>
              <a:gd name="T97" fmla="*/ 8000 h 12266"/>
              <a:gd name="T98" fmla="*/ 1334 w 11734"/>
              <a:gd name="T99" fmla="*/ 7733 h 12266"/>
              <a:gd name="T100" fmla="*/ 4000 w 11734"/>
              <a:gd name="T101" fmla="*/ 7466 h 12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1734" h="12266">
                <a:moveTo>
                  <a:pt x="10400" y="12266"/>
                </a:moveTo>
                <a:lnTo>
                  <a:pt x="1334" y="12266"/>
                </a:lnTo>
                <a:cubicBezTo>
                  <a:pt x="597" y="12266"/>
                  <a:pt x="0" y="11669"/>
                  <a:pt x="0" y="10933"/>
                </a:cubicBezTo>
                <a:lnTo>
                  <a:pt x="0" y="266"/>
                </a:lnTo>
                <a:cubicBezTo>
                  <a:pt x="0" y="119"/>
                  <a:pt x="120" y="0"/>
                  <a:pt x="267" y="0"/>
                </a:cubicBezTo>
                <a:lnTo>
                  <a:pt x="9334" y="0"/>
                </a:lnTo>
                <a:cubicBezTo>
                  <a:pt x="9481" y="0"/>
                  <a:pt x="9600" y="119"/>
                  <a:pt x="9600" y="266"/>
                </a:cubicBezTo>
                <a:lnTo>
                  <a:pt x="9600" y="4000"/>
                </a:lnTo>
                <a:lnTo>
                  <a:pt x="11467" y="4000"/>
                </a:lnTo>
                <a:cubicBezTo>
                  <a:pt x="11614" y="4000"/>
                  <a:pt x="11734" y="4119"/>
                  <a:pt x="11734" y="4266"/>
                </a:cubicBezTo>
                <a:lnTo>
                  <a:pt x="11734" y="10933"/>
                </a:lnTo>
                <a:cubicBezTo>
                  <a:pt x="11734" y="11669"/>
                  <a:pt x="11137" y="12266"/>
                  <a:pt x="10400" y="12266"/>
                </a:cubicBezTo>
                <a:close/>
                <a:moveTo>
                  <a:pt x="9067" y="10933"/>
                </a:moveTo>
                <a:lnTo>
                  <a:pt x="9067" y="533"/>
                </a:lnTo>
                <a:lnTo>
                  <a:pt x="534" y="533"/>
                </a:lnTo>
                <a:lnTo>
                  <a:pt x="534" y="10933"/>
                </a:lnTo>
                <a:cubicBezTo>
                  <a:pt x="534" y="11375"/>
                  <a:pt x="892" y="11733"/>
                  <a:pt x="1334" y="11733"/>
                </a:cubicBezTo>
                <a:lnTo>
                  <a:pt x="9340" y="11733"/>
                </a:lnTo>
                <a:cubicBezTo>
                  <a:pt x="9164" y="11503"/>
                  <a:pt x="9068" y="11222"/>
                  <a:pt x="9067" y="10933"/>
                </a:cubicBezTo>
                <a:close/>
                <a:moveTo>
                  <a:pt x="11200" y="4533"/>
                </a:moveTo>
                <a:lnTo>
                  <a:pt x="9600" y="4533"/>
                </a:lnTo>
                <a:lnTo>
                  <a:pt x="9600" y="10933"/>
                </a:lnTo>
                <a:cubicBezTo>
                  <a:pt x="9600" y="11375"/>
                  <a:pt x="9959" y="11733"/>
                  <a:pt x="10400" y="11733"/>
                </a:cubicBezTo>
                <a:cubicBezTo>
                  <a:pt x="10842" y="11733"/>
                  <a:pt x="11200" y="11375"/>
                  <a:pt x="11200" y="10933"/>
                </a:cubicBezTo>
                <a:lnTo>
                  <a:pt x="11200" y="4533"/>
                </a:lnTo>
                <a:close/>
                <a:moveTo>
                  <a:pt x="1334" y="10400"/>
                </a:moveTo>
                <a:cubicBezTo>
                  <a:pt x="1334" y="10252"/>
                  <a:pt x="1453" y="10133"/>
                  <a:pt x="1600" y="10133"/>
                </a:cubicBezTo>
                <a:lnTo>
                  <a:pt x="4000" y="10133"/>
                </a:lnTo>
                <a:cubicBezTo>
                  <a:pt x="4148" y="10133"/>
                  <a:pt x="4267" y="10252"/>
                  <a:pt x="4267" y="10400"/>
                </a:cubicBezTo>
                <a:cubicBezTo>
                  <a:pt x="4267" y="10547"/>
                  <a:pt x="4148" y="10666"/>
                  <a:pt x="4000" y="10666"/>
                </a:cubicBezTo>
                <a:lnTo>
                  <a:pt x="1600" y="10666"/>
                </a:lnTo>
                <a:cubicBezTo>
                  <a:pt x="1453" y="10666"/>
                  <a:pt x="1334" y="10547"/>
                  <a:pt x="1334" y="10400"/>
                </a:cubicBezTo>
                <a:close/>
                <a:moveTo>
                  <a:pt x="2578" y="6057"/>
                </a:moveTo>
                <a:cubicBezTo>
                  <a:pt x="2475" y="6153"/>
                  <a:pt x="2315" y="6151"/>
                  <a:pt x="2215" y="6051"/>
                </a:cubicBezTo>
                <a:cubicBezTo>
                  <a:pt x="2116" y="5952"/>
                  <a:pt x="2113" y="5791"/>
                  <a:pt x="2210" y="5689"/>
                </a:cubicBezTo>
                <a:lnTo>
                  <a:pt x="3784" y="4114"/>
                </a:lnTo>
                <a:cubicBezTo>
                  <a:pt x="3793" y="4102"/>
                  <a:pt x="3798" y="4087"/>
                  <a:pt x="3810" y="4076"/>
                </a:cubicBezTo>
                <a:cubicBezTo>
                  <a:pt x="3860" y="4026"/>
                  <a:pt x="3929" y="3999"/>
                  <a:pt x="4000" y="4001"/>
                </a:cubicBezTo>
                <a:cubicBezTo>
                  <a:pt x="4072" y="3998"/>
                  <a:pt x="4141" y="4026"/>
                  <a:pt x="4191" y="4076"/>
                </a:cubicBezTo>
                <a:cubicBezTo>
                  <a:pt x="4202" y="4087"/>
                  <a:pt x="4208" y="4102"/>
                  <a:pt x="4216" y="4114"/>
                </a:cubicBezTo>
                <a:lnTo>
                  <a:pt x="5334" y="5231"/>
                </a:lnTo>
                <a:lnTo>
                  <a:pt x="5918" y="4647"/>
                </a:lnTo>
                <a:cubicBezTo>
                  <a:pt x="5926" y="4635"/>
                  <a:pt x="5932" y="4620"/>
                  <a:pt x="5943" y="4609"/>
                </a:cubicBezTo>
                <a:cubicBezTo>
                  <a:pt x="5993" y="4559"/>
                  <a:pt x="6062" y="4532"/>
                  <a:pt x="6134" y="4534"/>
                </a:cubicBezTo>
                <a:cubicBezTo>
                  <a:pt x="6205" y="4532"/>
                  <a:pt x="6274" y="4559"/>
                  <a:pt x="6324" y="4609"/>
                </a:cubicBezTo>
                <a:cubicBezTo>
                  <a:pt x="6336" y="4620"/>
                  <a:pt x="6341" y="4635"/>
                  <a:pt x="6350" y="4647"/>
                </a:cubicBezTo>
                <a:lnTo>
                  <a:pt x="7391" y="5689"/>
                </a:lnTo>
                <a:cubicBezTo>
                  <a:pt x="7487" y="5791"/>
                  <a:pt x="7485" y="5952"/>
                  <a:pt x="7385" y="6051"/>
                </a:cubicBezTo>
                <a:cubicBezTo>
                  <a:pt x="7286" y="6151"/>
                  <a:pt x="7125" y="6153"/>
                  <a:pt x="7023" y="6057"/>
                </a:cubicBezTo>
                <a:lnTo>
                  <a:pt x="6134" y="5168"/>
                </a:lnTo>
                <a:lnTo>
                  <a:pt x="5702" y="5600"/>
                </a:lnTo>
                <a:lnTo>
                  <a:pt x="5791" y="5689"/>
                </a:lnTo>
                <a:cubicBezTo>
                  <a:pt x="5887" y="5791"/>
                  <a:pt x="5885" y="5952"/>
                  <a:pt x="5785" y="6051"/>
                </a:cubicBezTo>
                <a:cubicBezTo>
                  <a:pt x="5686" y="6151"/>
                  <a:pt x="5525" y="6153"/>
                  <a:pt x="5423" y="6057"/>
                </a:cubicBezTo>
                <a:lnTo>
                  <a:pt x="4000" y="4635"/>
                </a:lnTo>
                <a:lnTo>
                  <a:pt x="2578" y="6057"/>
                </a:lnTo>
                <a:close/>
                <a:moveTo>
                  <a:pt x="5600" y="7466"/>
                </a:moveTo>
                <a:lnTo>
                  <a:pt x="8000" y="7466"/>
                </a:lnTo>
                <a:cubicBezTo>
                  <a:pt x="8148" y="7466"/>
                  <a:pt x="8267" y="7586"/>
                  <a:pt x="8267" y="7733"/>
                </a:cubicBezTo>
                <a:cubicBezTo>
                  <a:pt x="8267" y="7880"/>
                  <a:pt x="8148" y="8000"/>
                  <a:pt x="8000" y="8000"/>
                </a:cubicBezTo>
                <a:lnTo>
                  <a:pt x="5600" y="8000"/>
                </a:lnTo>
                <a:cubicBezTo>
                  <a:pt x="5453" y="8000"/>
                  <a:pt x="5334" y="7880"/>
                  <a:pt x="5334" y="7733"/>
                </a:cubicBezTo>
                <a:cubicBezTo>
                  <a:pt x="5334" y="7586"/>
                  <a:pt x="5453" y="7466"/>
                  <a:pt x="5600" y="7466"/>
                </a:cubicBezTo>
                <a:close/>
                <a:moveTo>
                  <a:pt x="5600" y="8800"/>
                </a:moveTo>
                <a:lnTo>
                  <a:pt x="8000" y="8800"/>
                </a:lnTo>
                <a:cubicBezTo>
                  <a:pt x="8148" y="8800"/>
                  <a:pt x="8267" y="8919"/>
                  <a:pt x="8267" y="9066"/>
                </a:cubicBezTo>
                <a:cubicBezTo>
                  <a:pt x="8267" y="9214"/>
                  <a:pt x="8148" y="9333"/>
                  <a:pt x="8000" y="9333"/>
                </a:cubicBezTo>
                <a:lnTo>
                  <a:pt x="5600" y="9333"/>
                </a:lnTo>
                <a:cubicBezTo>
                  <a:pt x="5453" y="9333"/>
                  <a:pt x="5334" y="9214"/>
                  <a:pt x="5334" y="9066"/>
                </a:cubicBezTo>
                <a:cubicBezTo>
                  <a:pt x="5334" y="8919"/>
                  <a:pt x="5453" y="8800"/>
                  <a:pt x="5600" y="8800"/>
                </a:cubicBezTo>
                <a:close/>
                <a:moveTo>
                  <a:pt x="5600" y="10133"/>
                </a:moveTo>
                <a:lnTo>
                  <a:pt x="8000" y="10133"/>
                </a:lnTo>
                <a:cubicBezTo>
                  <a:pt x="8148" y="10133"/>
                  <a:pt x="8267" y="10252"/>
                  <a:pt x="8267" y="10400"/>
                </a:cubicBezTo>
                <a:cubicBezTo>
                  <a:pt x="8267" y="10547"/>
                  <a:pt x="8148" y="10666"/>
                  <a:pt x="8000" y="10666"/>
                </a:cubicBezTo>
                <a:lnTo>
                  <a:pt x="5600" y="10666"/>
                </a:lnTo>
                <a:cubicBezTo>
                  <a:pt x="5453" y="10666"/>
                  <a:pt x="5334" y="10547"/>
                  <a:pt x="5334" y="10400"/>
                </a:cubicBezTo>
                <a:cubicBezTo>
                  <a:pt x="5334" y="10252"/>
                  <a:pt x="5453" y="10133"/>
                  <a:pt x="5600" y="10133"/>
                </a:cubicBezTo>
                <a:close/>
                <a:moveTo>
                  <a:pt x="5867" y="3866"/>
                </a:moveTo>
                <a:cubicBezTo>
                  <a:pt x="5867" y="4087"/>
                  <a:pt x="5688" y="4266"/>
                  <a:pt x="5467" y="4266"/>
                </a:cubicBezTo>
                <a:cubicBezTo>
                  <a:pt x="5246" y="4266"/>
                  <a:pt x="5067" y="4087"/>
                  <a:pt x="5067" y="3866"/>
                </a:cubicBezTo>
                <a:cubicBezTo>
                  <a:pt x="5067" y="3645"/>
                  <a:pt x="5246" y="3466"/>
                  <a:pt x="5467" y="3466"/>
                </a:cubicBezTo>
                <a:cubicBezTo>
                  <a:pt x="5688" y="3466"/>
                  <a:pt x="5867" y="3645"/>
                  <a:pt x="5867" y="3866"/>
                </a:cubicBezTo>
                <a:close/>
                <a:moveTo>
                  <a:pt x="6667" y="2400"/>
                </a:moveTo>
                <a:lnTo>
                  <a:pt x="2934" y="2400"/>
                </a:lnTo>
                <a:cubicBezTo>
                  <a:pt x="2786" y="2400"/>
                  <a:pt x="2667" y="2280"/>
                  <a:pt x="2667" y="2133"/>
                </a:cubicBezTo>
                <a:cubicBezTo>
                  <a:pt x="2667" y="1986"/>
                  <a:pt x="2786" y="1866"/>
                  <a:pt x="2934" y="1866"/>
                </a:cubicBezTo>
                <a:lnTo>
                  <a:pt x="6667" y="1866"/>
                </a:lnTo>
                <a:cubicBezTo>
                  <a:pt x="6814" y="1866"/>
                  <a:pt x="6934" y="1986"/>
                  <a:pt x="6934" y="2133"/>
                </a:cubicBezTo>
                <a:cubicBezTo>
                  <a:pt x="6934" y="2280"/>
                  <a:pt x="6814" y="2400"/>
                  <a:pt x="6667" y="2400"/>
                </a:cubicBezTo>
                <a:close/>
                <a:moveTo>
                  <a:pt x="1600" y="8800"/>
                </a:moveTo>
                <a:lnTo>
                  <a:pt x="4000" y="8800"/>
                </a:lnTo>
                <a:cubicBezTo>
                  <a:pt x="4148" y="8800"/>
                  <a:pt x="4267" y="8919"/>
                  <a:pt x="4267" y="9066"/>
                </a:cubicBezTo>
                <a:cubicBezTo>
                  <a:pt x="4267" y="9214"/>
                  <a:pt x="4148" y="9333"/>
                  <a:pt x="4000" y="9333"/>
                </a:cubicBezTo>
                <a:lnTo>
                  <a:pt x="1600" y="9333"/>
                </a:lnTo>
                <a:cubicBezTo>
                  <a:pt x="1453" y="9333"/>
                  <a:pt x="1334" y="9214"/>
                  <a:pt x="1334" y="9066"/>
                </a:cubicBezTo>
                <a:cubicBezTo>
                  <a:pt x="1334" y="8919"/>
                  <a:pt x="1453" y="8800"/>
                  <a:pt x="1600" y="8800"/>
                </a:cubicBezTo>
                <a:close/>
                <a:moveTo>
                  <a:pt x="4267" y="7733"/>
                </a:moveTo>
                <a:cubicBezTo>
                  <a:pt x="4267" y="7880"/>
                  <a:pt x="4148" y="8000"/>
                  <a:pt x="4000" y="8000"/>
                </a:cubicBezTo>
                <a:lnTo>
                  <a:pt x="1600" y="8000"/>
                </a:lnTo>
                <a:cubicBezTo>
                  <a:pt x="1453" y="8000"/>
                  <a:pt x="1334" y="7880"/>
                  <a:pt x="1334" y="7733"/>
                </a:cubicBezTo>
                <a:cubicBezTo>
                  <a:pt x="1334" y="7586"/>
                  <a:pt x="1453" y="7466"/>
                  <a:pt x="1600" y="7466"/>
                </a:cubicBezTo>
                <a:lnTo>
                  <a:pt x="4000" y="7466"/>
                </a:lnTo>
                <a:cubicBezTo>
                  <a:pt x="4148" y="7466"/>
                  <a:pt x="4267" y="7586"/>
                  <a:pt x="4267" y="77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lIns="91440" numCol="1" rIns="91440" rot="0" rtlCol="0" spcCol="0" spcFirstLastPara="0" tIns="45720" vert="horz" wrap="square">
            <a:no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altLang="en-US" lang="zh-CN">
              <a:cs typeface="Roboto Black" panose="02000000000000000000" charset="0"/>
            </a:endParaRPr>
          </a:p>
        </p:txBody>
      </p:sp>
      <p:sp>
        <p:nvSpPr>
          <p:cNvPr id="1048766" name="Oval 46"/>
          <p:cNvSpPr/>
          <p:nvPr/>
        </p:nvSpPr>
        <p:spPr>
          <a:xfrm>
            <a:off x="7334560" y="3525015"/>
            <a:ext cx="484748" cy="484015"/>
          </a:xfrm>
          <a:custGeom>
            <a:avLst/>
            <a:gdLst>
              <a:gd name="connsiteX0" fmla="*/ 325000 h 606722"/>
              <a:gd name="connsiteY0" fmla="*/ 325000 h 606722"/>
              <a:gd name="connsiteX1" fmla="*/ 325000 h 606722"/>
              <a:gd name="connsiteY1" fmla="*/ 325000 h 606722"/>
              <a:gd name="connsiteX2" fmla="*/ 325000 h 606722"/>
              <a:gd name="connsiteY2" fmla="*/ 325000 h 606722"/>
              <a:gd name="connsiteX3" fmla="*/ 325000 h 606722"/>
              <a:gd name="connsiteY3" fmla="*/ 325000 h 606722"/>
              <a:gd name="connsiteX4" fmla="*/ 325000 h 606722"/>
              <a:gd name="connsiteY4" fmla="*/ 325000 h 606722"/>
              <a:gd name="connsiteX5" fmla="*/ 325000 h 606722"/>
              <a:gd name="connsiteY5" fmla="*/ 325000 h 606722"/>
              <a:gd name="connsiteX6" fmla="*/ 325000 h 606722"/>
              <a:gd name="connsiteY6" fmla="*/ 325000 h 606722"/>
              <a:gd name="connsiteX7" fmla="*/ 325000 h 606722"/>
              <a:gd name="connsiteY7" fmla="*/ 325000 h 606722"/>
              <a:gd name="connsiteX8" fmla="*/ 325000 h 606722"/>
              <a:gd name="connsiteY8" fmla="*/ 325000 h 606722"/>
              <a:gd name="connsiteX9" fmla="*/ 325000 h 606722"/>
              <a:gd name="connsiteY9" fmla="*/ 325000 h 606722"/>
              <a:gd name="connsiteX10" fmla="*/ 325000 h 606722"/>
              <a:gd name="connsiteY10" fmla="*/ 325000 h 606722"/>
              <a:gd name="connsiteX11" fmla="*/ 325000 h 606722"/>
              <a:gd name="connsiteY11" fmla="*/ 325000 h 606722"/>
              <a:gd name="connsiteX12" fmla="*/ 325000 h 606722"/>
              <a:gd name="connsiteY12" fmla="*/ 325000 h 606722"/>
              <a:gd name="connsiteX13" fmla="*/ 325000 h 606722"/>
              <a:gd name="connsiteY13" fmla="*/ 325000 h 606722"/>
              <a:gd name="connsiteX14" fmla="*/ 325000 h 606722"/>
              <a:gd name="connsiteY14" fmla="*/ 325000 h 606722"/>
              <a:gd name="connsiteX15" fmla="*/ 325000 h 606722"/>
              <a:gd name="connsiteY15" fmla="*/ 325000 h 606722"/>
              <a:gd name="connsiteX16" fmla="*/ 325000 h 606722"/>
              <a:gd name="connsiteY16" fmla="*/ 325000 h 606722"/>
              <a:gd name="connsiteX17" fmla="*/ 325000 h 606722"/>
              <a:gd name="connsiteY17" fmla="*/ 325000 h 606722"/>
              <a:gd name="connsiteX18" fmla="*/ 325000 h 606722"/>
              <a:gd name="connsiteY18" fmla="*/ 325000 h 606722"/>
              <a:gd name="connsiteX19" fmla="*/ 325000 h 606722"/>
              <a:gd name="connsiteY19" fmla="*/ 325000 h 606722"/>
              <a:gd name="connsiteX20" fmla="*/ 325000 h 606722"/>
              <a:gd name="connsiteY20" fmla="*/ 325000 h 606722"/>
              <a:gd name="connsiteX21" fmla="*/ 325000 h 606722"/>
              <a:gd name="connsiteY21" fmla="*/ 325000 h 606722"/>
              <a:gd name="connsiteX22" fmla="*/ 325000 h 606722"/>
              <a:gd name="connsiteY22" fmla="*/ 325000 h 606722"/>
              <a:gd name="connsiteX23" fmla="*/ 325000 h 606722"/>
              <a:gd name="connsiteY23" fmla="*/ 325000 h 606722"/>
              <a:gd name="connsiteX24" fmla="*/ 325000 h 606722"/>
              <a:gd name="connsiteY24" fmla="*/ 325000 h 606722"/>
              <a:gd name="connsiteX25" fmla="*/ 325000 h 606722"/>
              <a:gd name="connsiteY25" fmla="*/ 325000 h 606722"/>
              <a:gd name="connsiteX26" fmla="*/ 325000 h 606722"/>
              <a:gd name="connsiteY26" fmla="*/ 325000 h 606722"/>
              <a:gd name="connsiteX27" fmla="*/ 325000 h 606722"/>
              <a:gd name="connsiteY27" fmla="*/ 325000 h 606722"/>
              <a:gd name="connsiteX28" fmla="*/ 325000 h 606722"/>
              <a:gd name="connsiteY28" fmla="*/ 325000 h 606722"/>
              <a:gd name="connsiteX29" fmla="*/ 325000 h 606722"/>
              <a:gd name="connsiteY29" fmla="*/ 325000 h 606722"/>
              <a:gd name="connsiteX30" fmla="*/ 325000 h 606722"/>
              <a:gd name="connsiteY30" fmla="*/ 32500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607639" h="606722">
                <a:moveTo>
                  <a:pt x="217638" y="134690"/>
                </a:moveTo>
                <a:cubicBezTo>
                  <a:pt x="221565" y="135712"/>
                  <a:pt x="225102" y="138223"/>
                  <a:pt x="227327" y="142001"/>
                </a:cubicBezTo>
                <a:cubicBezTo>
                  <a:pt x="231688" y="149467"/>
                  <a:pt x="229196" y="159155"/>
                  <a:pt x="221720" y="163599"/>
                </a:cubicBezTo>
                <a:cubicBezTo>
                  <a:pt x="172238" y="192574"/>
                  <a:pt x="141535" y="246169"/>
                  <a:pt x="141535" y="303320"/>
                </a:cubicBezTo>
                <a:cubicBezTo>
                  <a:pt x="141535" y="392734"/>
                  <a:pt x="214334" y="465350"/>
                  <a:pt x="303775" y="465350"/>
                </a:cubicBezTo>
                <a:cubicBezTo>
                  <a:pt x="393305" y="465350"/>
                  <a:pt x="466015" y="392734"/>
                  <a:pt x="466015" y="303320"/>
                </a:cubicBezTo>
                <a:cubicBezTo>
                  <a:pt x="466015" y="246169"/>
                  <a:pt x="435312" y="192574"/>
                  <a:pt x="385919" y="163599"/>
                </a:cubicBezTo>
                <a:cubicBezTo>
                  <a:pt x="378443" y="159155"/>
                  <a:pt x="375862" y="149467"/>
                  <a:pt x="380312" y="142001"/>
                </a:cubicBezTo>
                <a:cubicBezTo>
                  <a:pt x="384762" y="134446"/>
                  <a:pt x="394462" y="131957"/>
                  <a:pt x="401938" y="136312"/>
                </a:cubicBezTo>
                <a:cubicBezTo>
                  <a:pt x="461031" y="171065"/>
                  <a:pt x="497698" y="235059"/>
                  <a:pt x="497698" y="303320"/>
                </a:cubicBezTo>
                <a:cubicBezTo>
                  <a:pt x="497698" y="410155"/>
                  <a:pt x="410749" y="496992"/>
                  <a:pt x="303775" y="496992"/>
                </a:cubicBezTo>
                <a:cubicBezTo>
                  <a:pt x="196890" y="496992"/>
                  <a:pt x="109941" y="410155"/>
                  <a:pt x="109941" y="303320"/>
                </a:cubicBezTo>
                <a:cubicBezTo>
                  <a:pt x="109941" y="235059"/>
                  <a:pt x="146607" y="171065"/>
                  <a:pt x="205612" y="136312"/>
                </a:cubicBezTo>
                <a:cubicBezTo>
                  <a:pt x="209395" y="134135"/>
                  <a:pt x="213711" y="133668"/>
                  <a:pt x="217638" y="134690"/>
                </a:cubicBezTo>
                <a:close/>
                <a:moveTo>
                  <a:pt x="303775" y="88701"/>
                </a:moveTo>
                <a:cubicBezTo>
                  <a:pt x="312483" y="88701"/>
                  <a:pt x="319591" y="95723"/>
                  <a:pt x="319591" y="104433"/>
                </a:cubicBezTo>
                <a:lnTo>
                  <a:pt x="319591" y="303347"/>
                </a:lnTo>
                <a:cubicBezTo>
                  <a:pt x="319591" y="312058"/>
                  <a:pt x="312483" y="319168"/>
                  <a:pt x="303775" y="319168"/>
                </a:cubicBezTo>
                <a:cubicBezTo>
                  <a:pt x="295067" y="319168"/>
                  <a:pt x="288048" y="312058"/>
                  <a:pt x="288048" y="303347"/>
                </a:cubicBezTo>
                <a:lnTo>
                  <a:pt x="288048" y="104433"/>
                </a:lnTo>
                <a:cubicBezTo>
                  <a:pt x="288048" y="95723"/>
                  <a:pt x="295067" y="88701"/>
                  <a:pt x="303775" y="88701"/>
                </a:cubicBezTo>
                <a:close/>
                <a:moveTo>
                  <a:pt x="303775" y="31549"/>
                </a:moveTo>
                <a:cubicBezTo>
                  <a:pt x="153712" y="31549"/>
                  <a:pt x="31597" y="153480"/>
                  <a:pt x="31597" y="303317"/>
                </a:cubicBezTo>
                <a:cubicBezTo>
                  <a:pt x="31597" y="453153"/>
                  <a:pt x="153712" y="575084"/>
                  <a:pt x="303775" y="575084"/>
                </a:cubicBezTo>
                <a:cubicBezTo>
                  <a:pt x="453838" y="575084"/>
                  <a:pt x="575953" y="453153"/>
                  <a:pt x="575953" y="303317"/>
                </a:cubicBezTo>
                <a:cubicBezTo>
                  <a:pt x="575953" y="153480"/>
                  <a:pt x="453838" y="31549"/>
                  <a:pt x="303775" y="31549"/>
                </a:cubicBezTo>
                <a:close/>
                <a:moveTo>
                  <a:pt x="303775" y="0"/>
                </a:moveTo>
                <a:cubicBezTo>
                  <a:pt x="471283" y="0"/>
                  <a:pt x="607639" y="136061"/>
                  <a:pt x="607639" y="303317"/>
                </a:cubicBezTo>
                <a:cubicBezTo>
                  <a:pt x="607639" y="470572"/>
                  <a:pt x="471283" y="606722"/>
                  <a:pt x="303775" y="606722"/>
                </a:cubicBezTo>
                <a:cubicBezTo>
                  <a:pt x="136267" y="606722"/>
                  <a:pt x="0" y="470572"/>
                  <a:pt x="0" y="303317"/>
                </a:cubicBezTo>
                <a:cubicBezTo>
                  <a:pt x="0" y="136061"/>
                  <a:pt x="136267" y="0"/>
                  <a:pt x="30377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lIns="91440" numCol="1" rIns="91440" rot="0" rtlCol="0" spcCol="0" spcFirstLastPara="0" tIns="45720" vert="horz" wrap="square">
            <a:no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altLang="en-US" lang="zh-CN">
              <a:cs typeface="Roboto Black" panose="02000000000000000000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组合 1"/>
          <p:cNvGrpSpPr/>
          <p:nvPr/>
        </p:nvGrpSpPr>
        <p:grpSpPr>
          <a:xfrm flipH="1">
            <a:off x="-74428" y="-4988"/>
            <a:ext cx="12266429" cy="6859813"/>
            <a:chOff x="-74428" y="-4988"/>
            <a:chExt cx="12266429" cy="6859813"/>
          </a:xfrm>
        </p:grpSpPr>
        <p:sp>
          <p:nvSpPr>
            <p:cNvPr id="1048770" name="矩形 11"/>
            <p:cNvSpPr/>
            <p:nvPr/>
          </p:nvSpPr>
          <p:spPr>
            <a:xfrm>
              <a:off x="-74428" y="-4988"/>
              <a:ext cx="12266428" cy="6858000"/>
            </a:xfrm>
            <a:prstGeom prst="rect"/>
            <a:solidFill>
              <a:srgbClr val="F5F5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771" name="Freeform 5"/>
            <p:cNvSpPr/>
            <p:nvPr/>
          </p:nvSpPr>
          <p:spPr bwMode="auto">
            <a:xfrm>
              <a:off x="7885113" y="-3174"/>
              <a:ext cx="4306886" cy="2442200"/>
            </a:xfrm>
            <a:custGeom>
              <a:avLst/>
              <a:gdLst>
                <a:gd name="T0" fmla="*/ 1761 w 1761"/>
                <a:gd name="T1" fmla="*/ 0 h 998"/>
                <a:gd name="T2" fmla="*/ 1761 w 1761"/>
                <a:gd name="T3" fmla="*/ 942 h 998"/>
                <a:gd name="T4" fmla="*/ 1214 w 1761"/>
                <a:gd name="T5" fmla="*/ 875 h 998"/>
                <a:gd name="T6" fmla="*/ 991 w 1761"/>
                <a:gd name="T7" fmla="*/ 543 h 998"/>
                <a:gd name="T8" fmla="*/ 226 w 1761"/>
                <a:gd name="T9" fmla="*/ 326 h 998"/>
                <a:gd name="T10" fmla="*/ 0 w 1761"/>
                <a:gd name="T11" fmla="*/ 0 h 998"/>
                <a:gd name="T12" fmla="*/ 1761 w 1761"/>
                <a:gd name="T13" fmla="*/ 0 h 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1" h="998">
                  <a:moveTo>
                    <a:pt x="1761" y="0"/>
                  </a:moveTo>
                  <a:cubicBezTo>
                    <a:pt x="1761" y="942"/>
                    <a:pt x="1761" y="942"/>
                    <a:pt x="1761" y="942"/>
                  </a:cubicBezTo>
                  <a:cubicBezTo>
                    <a:pt x="1594" y="979"/>
                    <a:pt x="1372" y="998"/>
                    <a:pt x="1214" y="875"/>
                  </a:cubicBezTo>
                  <a:cubicBezTo>
                    <a:pt x="1076" y="769"/>
                    <a:pt x="1123" y="662"/>
                    <a:pt x="991" y="543"/>
                  </a:cubicBezTo>
                  <a:cubicBezTo>
                    <a:pt x="769" y="343"/>
                    <a:pt x="489" y="515"/>
                    <a:pt x="226" y="326"/>
                  </a:cubicBezTo>
                  <a:cubicBezTo>
                    <a:pt x="105" y="240"/>
                    <a:pt x="39" y="115"/>
                    <a:pt x="0" y="0"/>
                  </a:cubicBezTo>
                  <a:cubicBezTo>
                    <a:pt x="587" y="0"/>
                    <a:pt x="1174" y="0"/>
                    <a:pt x="1761" y="0"/>
                  </a:cubicBezTo>
                  <a:close/>
                </a:path>
              </a:pathLst>
            </a:custGeom>
            <a:solidFill>
              <a:srgbClr val="FD4A51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772" name="Freeform 6"/>
            <p:cNvSpPr/>
            <p:nvPr/>
          </p:nvSpPr>
          <p:spPr bwMode="auto">
            <a:xfrm>
              <a:off x="6229350" y="1924050"/>
              <a:ext cx="5962650" cy="4930775"/>
            </a:xfrm>
            <a:custGeom>
              <a:avLst/>
              <a:gdLst>
                <a:gd name="T0" fmla="*/ 1879 w 1879"/>
                <a:gd name="T1" fmla="*/ 0 h 1553"/>
                <a:gd name="T2" fmla="*/ 1879 w 1879"/>
                <a:gd name="T3" fmla="*/ 1553 h 1553"/>
                <a:gd name="T4" fmla="*/ 0 w 1879"/>
                <a:gd name="T5" fmla="*/ 1553 h 1553"/>
                <a:gd name="T6" fmla="*/ 23 w 1879"/>
                <a:gd name="T7" fmla="*/ 1507 h 1553"/>
                <a:gd name="T8" fmla="*/ 348 w 1879"/>
                <a:gd name="T9" fmla="*/ 1392 h 1553"/>
                <a:gd name="T10" fmla="*/ 1361 w 1879"/>
                <a:gd name="T11" fmla="*/ 947 h 1553"/>
                <a:gd name="T12" fmla="*/ 1759 w 1879"/>
                <a:gd name="T13" fmla="*/ 86 h 1553"/>
                <a:gd name="T14" fmla="*/ 1879 w 1879"/>
                <a:gd name="T15" fmla="*/ 0 h 1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79" h="1553">
                  <a:moveTo>
                    <a:pt x="1879" y="0"/>
                  </a:moveTo>
                  <a:cubicBezTo>
                    <a:pt x="1879" y="1553"/>
                    <a:pt x="1879" y="1553"/>
                    <a:pt x="1879" y="1553"/>
                  </a:cubicBezTo>
                  <a:cubicBezTo>
                    <a:pt x="0" y="1553"/>
                    <a:pt x="0" y="1553"/>
                    <a:pt x="0" y="1553"/>
                  </a:cubicBezTo>
                  <a:cubicBezTo>
                    <a:pt x="4" y="1542"/>
                    <a:pt x="11" y="1525"/>
                    <a:pt x="23" y="1507"/>
                  </a:cubicBezTo>
                  <a:cubicBezTo>
                    <a:pt x="103" y="1389"/>
                    <a:pt x="297" y="1393"/>
                    <a:pt x="348" y="1392"/>
                  </a:cubicBezTo>
                  <a:cubicBezTo>
                    <a:pt x="586" y="1389"/>
                    <a:pt x="1130" y="1240"/>
                    <a:pt x="1361" y="947"/>
                  </a:cubicBezTo>
                  <a:cubicBezTo>
                    <a:pt x="1582" y="669"/>
                    <a:pt x="1439" y="361"/>
                    <a:pt x="1759" y="86"/>
                  </a:cubicBezTo>
                  <a:cubicBezTo>
                    <a:pt x="1806" y="45"/>
                    <a:pt x="1850" y="17"/>
                    <a:pt x="1879" y="0"/>
                  </a:cubicBezTo>
                  <a:close/>
                </a:path>
              </a:pathLst>
            </a:custGeom>
            <a:solidFill>
              <a:srgbClr val="434043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773" name="Freeform 7"/>
            <p:cNvSpPr/>
            <p:nvPr/>
          </p:nvSpPr>
          <p:spPr bwMode="auto">
            <a:xfrm>
              <a:off x="6229351" y="1388777"/>
              <a:ext cx="5962650" cy="5466048"/>
            </a:xfrm>
            <a:custGeom>
              <a:avLst/>
              <a:gdLst>
                <a:gd name="T0" fmla="*/ 1742 w 1742"/>
                <a:gd name="T1" fmla="*/ 977 h 1596"/>
                <a:gd name="T2" fmla="*/ 1742 w 1742"/>
                <a:gd name="T3" fmla="*/ 1596 h 1596"/>
                <a:gd name="T4" fmla="*/ 235 w 1742"/>
                <a:gd name="T5" fmla="*/ 1596 h 1596"/>
                <a:gd name="T6" fmla="*/ 285 w 1742"/>
                <a:gd name="T7" fmla="*/ 1458 h 1596"/>
                <a:gd name="T8" fmla="*/ 283 w 1742"/>
                <a:gd name="T9" fmla="*/ 1414 h 1596"/>
                <a:gd name="T10" fmla="*/ 217 w 1742"/>
                <a:gd name="T11" fmla="*/ 1286 h 1596"/>
                <a:gd name="T12" fmla="*/ 172 w 1742"/>
                <a:gd name="T13" fmla="*/ 1235 h 1596"/>
                <a:gd name="T14" fmla="*/ 31 w 1742"/>
                <a:gd name="T15" fmla="*/ 966 h 1596"/>
                <a:gd name="T16" fmla="*/ 2 w 1742"/>
                <a:gd name="T17" fmla="*/ 763 h 1596"/>
                <a:gd name="T18" fmla="*/ 752 w 1742"/>
                <a:gd name="T19" fmla="*/ 1 h 1596"/>
                <a:gd name="T20" fmla="*/ 900 w 1742"/>
                <a:gd name="T21" fmla="*/ 14 h 1596"/>
                <a:gd name="T22" fmla="*/ 1246 w 1742"/>
                <a:gd name="T23" fmla="*/ 177 h 1596"/>
                <a:gd name="T24" fmla="*/ 1598 w 1742"/>
                <a:gd name="T25" fmla="*/ 636 h 1596"/>
                <a:gd name="T26" fmla="*/ 1742 w 1742"/>
                <a:gd name="T27" fmla="*/ 977 h 1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42" h="1596">
                  <a:moveTo>
                    <a:pt x="1742" y="977"/>
                  </a:moveTo>
                  <a:cubicBezTo>
                    <a:pt x="1742" y="1596"/>
                    <a:pt x="1742" y="1596"/>
                    <a:pt x="1742" y="1596"/>
                  </a:cubicBezTo>
                  <a:cubicBezTo>
                    <a:pt x="235" y="1596"/>
                    <a:pt x="235" y="1596"/>
                    <a:pt x="235" y="1596"/>
                  </a:cubicBezTo>
                  <a:cubicBezTo>
                    <a:pt x="252" y="1574"/>
                    <a:pt x="283" y="1525"/>
                    <a:pt x="285" y="1458"/>
                  </a:cubicBezTo>
                  <a:cubicBezTo>
                    <a:pt x="286" y="1443"/>
                    <a:pt x="285" y="1428"/>
                    <a:pt x="283" y="1414"/>
                  </a:cubicBezTo>
                  <a:cubicBezTo>
                    <a:pt x="275" y="1359"/>
                    <a:pt x="217" y="1286"/>
                    <a:pt x="217" y="1286"/>
                  </a:cubicBezTo>
                  <a:cubicBezTo>
                    <a:pt x="207" y="1272"/>
                    <a:pt x="192" y="1255"/>
                    <a:pt x="172" y="1235"/>
                  </a:cubicBezTo>
                  <a:cubicBezTo>
                    <a:pt x="108" y="1157"/>
                    <a:pt x="60" y="1065"/>
                    <a:pt x="31" y="966"/>
                  </a:cubicBezTo>
                  <a:cubicBezTo>
                    <a:pt x="13" y="901"/>
                    <a:pt x="3" y="833"/>
                    <a:pt x="2" y="763"/>
                  </a:cubicBezTo>
                  <a:cubicBezTo>
                    <a:pt x="0" y="348"/>
                    <a:pt x="337" y="5"/>
                    <a:pt x="752" y="1"/>
                  </a:cubicBezTo>
                  <a:cubicBezTo>
                    <a:pt x="803" y="0"/>
                    <a:pt x="852" y="5"/>
                    <a:pt x="900" y="14"/>
                  </a:cubicBezTo>
                  <a:cubicBezTo>
                    <a:pt x="1030" y="38"/>
                    <a:pt x="1148" y="96"/>
                    <a:pt x="1246" y="177"/>
                  </a:cubicBezTo>
                  <a:cubicBezTo>
                    <a:pt x="1448" y="329"/>
                    <a:pt x="1598" y="636"/>
                    <a:pt x="1598" y="636"/>
                  </a:cubicBezTo>
                  <a:cubicBezTo>
                    <a:pt x="1638" y="718"/>
                    <a:pt x="1688" y="833"/>
                    <a:pt x="1742" y="977"/>
                  </a:cubicBezTo>
                  <a:close/>
                </a:path>
              </a:pathLst>
            </a:custGeom>
            <a:blipFill rotWithShape="0" dpi="0">
              <a:blip xmlns:r="http://schemas.openxmlformats.org/officeDocument/2006/relationships" r:embed="rId1"/>
              <a:srcRect/>
              <a:stretch>
                <a:fillRect l="-18892" t="-28" r="-18813" b="-28"/>
              </a:stretch>
            </a:blip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774" name="Freeform 8"/>
            <p:cNvSpPr/>
            <p:nvPr/>
          </p:nvSpPr>
          <p:spPr bwMode="auto">
            <a:xfrm>
              <a:off x="6324599" y="1217926"/>
              <a:ext cx="1560513" cy="1060450"/>
            </a:xfrm>
            <a:custGeom>
              <a:avLst/>
              <a:gdLst>
                <a:gd name="T0" fmla="*/ 33 w 492"/>
                <a:gd name="T1" fmla="*/ 265 h 334"/>
                <a:gd name="T2" fmla="*/ 343 w 492"/>
                <a:gd name="T3" fmla="*/ 265 h 334"/>
                <a:gd name="T4" fmla="*/ 400 w 492"/>
                <a:gd name="T5" fmla="*/ 334 h 334"/>
                <a:gd name="T6" fmla="*/ 400 w 492"/>
                <a:gd name="T7" fmla="*/ 265 h 334"/>
                <a:gd name="T8" fmla="*/ 460 w 492"/>
                <a:gd name="T9" fmla="*/ 265 h 334"/>
                <a:gd name="T10" fmla="*/ 492 w 492"/>
                <a:gd name="T11" fmla="*/ 233 h 334"/>
                <a:gd name="T12" fmla="*/ 492 w 492"/>
                <a:gd name="T13" fmla="*/ 33 h 334"/>
                <a:gd name="T14" fmla="*/ 460 w 492"/>
                <a:gd name="T15" fmla="*/ 0 h 334"/>
                <a:gd name="T16" fmla="*/ 33 w 492"/>
                <a:gd name="T17" fmla="*/ 0 h 334"/>
                <a:gd name="T18" fmla="*/ 0 w 492"/>
                <a:gd name="T19" fmla="*/ 33 h 334"/>
                <a:gd name="T20" fmla="*/ 0 w 492"/>
                <a:gd name="T21" fmla="*/ 233 h 334"/>
                <a:gd name="T22" fmla="*/ 33 w 492"/>
                <a:gd name="T23" fmla="*/ 265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2" h="334">
                  <a:moveTo>
                    <a:pt x="33" y="265"/>
                  </a:moveTo>
                  <a:cubicBezTo>
                    <a:pt x="343" y="265"/>
                    <a:pt x="343" y="265"/>
                    <a:pt x="343" y="265"/>
                  </a:cubicBezTo>
                  <a:cubicBezTo>
                    <a:pt x="362" y="288"/>
                    <a:pt x="381" y="311"/>
                    <a:pt x="400" y="334"/>
                  </a:cubicBezTo>
                  <a:cubicBezTo>
                    <a:pt x="400" y="265"/>
                    <a:pt x="400" y="265"/>
                    <a:pt x="400" y="265"/>
                  </a:cubicBezTo>
                  <a:cubicBezTo>
                    <a:pt x="460" y="265"/>
                    <a:pt x="460" y="265"/>
                    <a:pt x="460" y="265"/>
                  </a:cubicBezTo>
                  <a:cubicBezTo>
                    <a:pt x="478" y="265"/>
                    <a:pt x="492" y="251"/>
                    <a:pt x="492" y="233"/>
                  </a:cubicBezTo>
                  <a:cubicBezTo>
                    <a:pt x="492" y="33"/>
                    <a:pt x="492" y="33"/>
                    <a:pt x="492" y="33"/>
                  </a:cubicBezTo>
                  <a:cubicBezTo>
                    <a:pt x="492" y="15"/>
                    <a:pt x="478" y="0"/>
                    <a:pt x="460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5" y="0"/>
                    <a:pt x="0" y="15"/>
                    <a:pt x="0" y="33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0" y="251"/>
                    <a:pt x="15" y="265"/>
                    <a:pt x="33" y="265"/>
                  </a:cubicBezTo>
                  <a:close/>
                </a:path>
              </a:pathLst>
            </a:custGeom>
            <a:solidFill>
              <a:srgbClr val="FD4A51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775" name="Freeform 6"/>
            <p:cNvSpPr/>
            <p:nvPr/>
          </p:nvSpPr>
          <p:spPr bwMode="auto">
            <a:xfrm>
              <a:off x="-74428" y="-4988"/>
              <a:ext cx="1457325" cy="800618"/>
            </a:xfrm>
            <a:custGeom>
              <a:avLst/>
              <a:gdLst>
                <a:gd name="T0" fmla="*/ 780 w 780"/>
                <a:gd name="T1" fmla="*/ 0 h 428"/>
                <a:gd name="T2" fmla="*/ 121 w 780"/>
                <a:gd name="T3" fmla="*/ 428 h 428"/>
                <a:gd name="T4" fmla="*/ 0 w 780"/>
                <a:gd name="T5" fmla="*/ 418 h 428"/>
                <a:gd name="T6" fmla="*/ 0 w 780"/>
                <a:gd name="T7" fmla="*/ 0 h 428"/>
                <a:gd name="T8" fmla="*/ 780 w 780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0" h="428">
                  <a:moveTo>
                    <a:pt x="780" y="0"/>
                  </a:moveTo>
                  <a:cubicBezTo>
                    <a:pt x="668" y="252"/>
                    <a:pt x="415" y="428"/>
                    <a:pt x="121" y="428"/>
                  </a:cubicBezTo>
                  <a:cubicBezTo>
                    <a:pt x="80" y="428"/>
                    <a:pt x="39" y="425"/>
                    <a:pt x="0" y="418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780" y="0"/>
                  </a:lnTo>
                  <a:close/>
                </a:path>
              </a:pathLst>
            </a:custGeom>
            <a:solidFill>
              <a:srgbClr val="FD4A51"/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altLang="en-US" lang="zh-CN">
                <a:cs typeface="Manrope SemiBold" charset="0"/>
              </a:endParaRPr>
            </a:p>
          </p:txBody>
        </p:sp>
        <p:sp>
          <p:nvSpPr>
            <p:cNvPr id="1048776" name="Oval 49"/>
            <p:cNvSpPr/>
            <p:nvPr/>
          </p:nvSpPr>
          <p:spPr>
            <a:xfrm>
              <a:off x="252607" y="148455"/>
              <a:ext cx="383787" cy="431800"/>
            </a:xfrm>
            <a:custGeom>
              <a:avLst/>
              <a:gdLst>
                <a:gd name="T0" fmla="*/ 8320 w 10240"/>
                <a:gd name="T1" fmla="*/ 1280 h 11520"/>
                <a:gd name="T2" fmla="*/ 8000 w 10240"/>
                <a:gd name="T3" fmla="*/ 0 h 11520"/>
                <a:gd name="T4" fmla="*/ 7680 w 10240"/>
                <a:gd name="T5" fmla="*/ 1280 h 11520"/>
                <a:gd name="T6" fmla="*/ 2560 w 10240"/>
                <a:gd name="T7" fmla="*/ 320 h 11520"/>
                <a:gd name="T8" fmla="*/ 1920 w 10240"/>
                <a:gd name="T9" fmla="*/ 320 h 11520"/>
                <a:gd name="T10" fmla="*/ 320 w 10240"/>
                <a:gd name="T11" fmla="*/ 1280 h 11520"/>
                <a:gd name="T12" fmla="*/ 0 w 10240"/>
                <a:gd name="T13" fmla="*/ 11200 h 11520"/>
                <a:gd name="T14" fmla="*/ 9920 w 10240"/>
                <a:gd name="T15" fmla="*/ 11520 h 11520"/>
                <a:gd name="T16" fmla="*/ 10240 w 10240"/>
                <a:gd name="T17" fmla="*/ 1600 h 11520"/>
                <a:gd name="T18" fmla="*/ 9600 w 10240"/>
                <a:gd name="T19" fmla="*/ 10880 h 11520"/>
                <a:gd name="T20" fmla="*/ 640 w 10240"/>
                <a:gd name="T21" fmla="*/ 3840 h 11520"/>
                <a:gd name="T22" fmla="*/ 9600 w 10240"/>
                <a:gd name="T23" fmla="*/ 10880 h 11520"/>
                <a:gd name="T24" fmla="*/ 640 w 10240"/>
                <a:gd name="T25" fmla="*/ 3200 h 11520"/>
                <a:gd name="T26" fmla="*/ 1920 w 10240"/>
                <a:gd name="T27" fmla="*/ 1920 h 11520"/>
                <a:gd name="T28" fmla="*/ 2240 w 10240"/>
                <a:gd name="T29" fmla="*/ 2560 h 11520"/>
                <a:gd name="T30" fmla="*/ 2560 w 10240"/>
                <a:gd name="T31" fmla="*/ 1920 h 11520"/>
                <a:gd name="T32" fmla="*/ 7680 w 10240"/>
                <a:gd name="T33" fmla="*/ 2240 h 11520"/>
                <a:gd name="T34" fmla="*/ 8320 w 10240"/>
                <a:gd name="T35" fmla="*/ 2240 h 11520"/>
                <a:gd name="T36" fmla="*/ 9600 w 10240"/>
                <a:gd name="T37" fmla="*/ 1920 h 11520"/>
                <a:gd name="T38" fmla="*/ 2560 w 10240"/>
                <a:gd name="T39" fmla="*/ 6080 h 11520"/>
                <a:gd name="T40" fmla="*/ 2560 w 10240"/>
                <a:gd name="T41" fmla="*/ 6720 h 11520"/>
                <a:gd name="T42" fmla="*/ 2560 w 10240"/>
                <a:gd name="T43" fmla="*/ 5440 h 11520"/>
                <a:gd name="T44" fmla="*/ 5120 w 10240"/>
                <a:gd name="T45" fmla="*/ 6080 h 11520"/>
                <a:gd name="T46" fmla="*/ 5120 w 10240"/>
                <a:gd name="T47" fmla="*/ 6720 h 11520"/>
                <a:gd name="T48" fmla="*/ 5120 w 10240"/>
                <a:gd name="T49" fmla="*/ 5440 h 11520"/>
                <a:gd name="T50" fmla="*/ 7680 w 10240"/>
                <a:gd name="T51" fmla="*/ 6080 h 11520"/>
                <a:gd name="T52" fmla="*/ 7680 w 10240"/>
                <a:gd name="T53" fmla="*/ 6720 h 11520"/>
                <a:gd name="T54" fmla="*/ 7680 w 10240"/>
                <a:gd name="T55" fmla="*/ 5440 h 11520"/>
                <a:gd name="T56" fmla="*/ 2560 w 10240"/>
                <a:gd name="T57" fmla="*/ 8320 h 11520"/>
                <a:gd name="T58" fmla="*/ 2560 w 10240"/>
                <a:gd name="T59" fmla="*/ 8960 h 11520"/>
                <a:gd name="T60" fmla="*/ 2560 w 10240"/>
                <a:gd name="T61" fmla="*/ 7680 h 11520"/>
                <a:gd name="T62" fmla="*/ 5120 w 10240"/>
                <a:gd name="T63" fmla="*/ 8320 h 11520"/>
                <a:gd name="T64" fmla="*/ 5120 w 10240"/>
                <a:gd name="T65" fmla="*/ 8960 h 11520"/>
                <a:gd name="T66" fmla="*/ 5120 w 10240"/>
                <a:gd name="T67" fmla="*/ 7680 h 11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240" h="11520">
                  <a:moveTo>
                    <a:pt x="9920" y="1280"/>
                  </a:moveTo>
                  <a:lnTo>
                    <a:pt x="8320" y="1280"/>
                  </a:lnTo>
                  <a:lnTo>
                    <a:pt x="8320" y="320"/>
                  </a:lnTo>
                  <a:cubicBezTo>
                    <a:pt x="8320" y="160"/>
                    <a:pt x="8160" y="0"/>
                    <a:pt x="8000" y="0"/>
                  </a:cubicBezTo>
                  <a:cubicBezTo>
                    <a:pt x="7840" y="0"/>
                    <a:pt x="7680" y="160"/>
                    <a:pt x="7680" y="320"/>
                  </a:cubicBezTo>
                  <a:lnTo>
                    <a:pt x="7680" y="1280"/>
                  </a:lnTo>
                  <a:lnTo>
                    <a:pt x="2560" y="1280"/>
                  </a:lnTo>
                  <a:lnTo>
                    <a:pt x="2560" y="320"/>
                  </a:lnTo>
                  <a:cubicBezTo>
                    <a:pt x="2560" y="160"/>
                    <a:pt x="2400" y="0"/>
                    <a:pt x="2240" y="0"/>
                  </a:cubicBezTo>
                  <a:cubicBezTo>
                    <a:pt x="2080" y="0"/>
                    <a:pt x="1920" y="160"/>
                    <a:pt x="1920" y="320"/>
                  </a:cubicBezTo>
                  <a:lnTo>
                    <a:pt x="1920" y="1280"/>
                  </a:lnTo>
                  <a:lnTo>
                    <a:pt x="320" y="1280"/>
                  </a:lnTo>
                  <a:cubicBezTo>
                    <a:pt x="128" y="1280"/>
                    <a:pt x="0" y="1408"/>
                    <a:pt x="0" y="1600"/>
                  </a:cubicBezTo>
                  <a:lnTo>
                    <a:pt x="0" y="11200"/>
                  </a:lnTo>
                  <a:cubicBezTo>
                    <a:pt x="0" y="11392"/>
                    <a:pt x="128" y="11520"/>
                    <a:pt x="320" y="11520"/>
                  </a:cubicBezTo>
                  <a:lnTo>
                    <a:pt x="9920" y="11520"/>
                  </a:lnTo>
                  <a:cubicBezTo>
                    <a:pt x="10112" y="11520"/>
                    <a:pt x="10240" y="11392"/>
                    <a:pt x="10240" y="11200"/>
                  </a:cubicBezTo>
                  <a:lnTo>
                    <a:pt x="10240" y="1600"/>
                  </a:lnTo>
                  <a:cubicBezTo>
                    <a:pt x="10240" y="1408"/>
                    <a:pt x="10112" y="1280"/>
                    <a:pt x="9920" y="1280"/>
                  </a:cubicBezTo>
                  <a:close/>
                  <a:moveTo>
                    <a:pt x="9600" y="10880"/>
                  </a:moveTo>
                  <a:lnTo>
                    <a:pt x="640" y="10880"/>
                  </a:lnTo>
                  <a:lnTo>
                    <a:pt x="640" y="3840"/>
                  </a:lnTo>
                  <a:lnTo>
                    <a:pt x="9600" y="3840"/>
                  </a:lnTo>
                  <a:lnTo>
                    <a:pt x="9600" y="10880"/>
                  </a:lnTo>
                  <a:close/>
                  <a:moveTo>
                    <a:pt x="9600" y="3200"/>
                  </a:moveTo>
                  <a:lnTo>
                    <a:pt x="640" y="3200"/>
                  </a:lnTo>
                  <a:lnTo>
                    <a:pt x="640" y="1920"/>
                  </a:lnTo>
                  <a:lnTo>
                    <a:pt x="1920" y="1920"/>
                  </a:lnTo>
                  <a:lnTo>
                    <a:pt x="1920" y="2240"/>
                  </a:lnTo>
                  <a:cubicBezTo>
                    <a:pt x="1920" y="2400"/>
                    <a:pt x="2080" y="2560"/>
                    <a:pt x="2240" y="2560"/>
                  </a:cubicBezTo>
                  <a:cubicBezTo>
                    <a:pt x="2400" y="2560"/>
                    <a:pt x="2560" y="2400"/>
                    <a:pt x="2560" y="2240"/>
                  </a:cubicBezTo>
                  <a:lnTo>
                    <a:pt x="2560" y="1920"/>
                  </a:lnTo>
                  <a:lnTo>
                    <a:pt x="7680" y="1920"/>
                  </a:lnTo>
                  <a:lnTo>
                    <a:pt x="7680" y="2240"/>
                  </a:lnTo>
                  <a:cubicBezTo>
                    <a:pt x="7680" y="2400"/>
                    <a:pt x="7840" y="2560"/>
                    <a:pt x="8000" y="2560"/>
                  </a:cubicBezTo>
                  <a:cubicBezTo>
                    <a:pt x="8160" y="2560"/>
                    <a:pt x="8320" y="2400"/>
                    <a:pt x="8320" y="2240"/>
                  </a:cubicBezTo>
                  <a:lnTo>
                    <a:pt x="8320" y="1920"/>
                  </a:lnTo>
                  <a:lnTo>
                    <a:pt x="9600" y="1920"/>
                  </a:lnTo>
                  <a:lnTo>
                    <a:pt x="9600" y="3200"/>
                  </a:lnTo>
                  <a:close/>
                  <a:moveTo>
                    <a:pt x="2560" y="6080"/>
                  </a:moveTo>
                  <a:close/>
                  <a:moveTo>
                    <a:pt x="1920" y="6080"/>
                  </a:moveTo>
                  <a:cubicBezTo>
                    <a:pt x="1920" y="6433"/>
                    <a:pt x="2207" y="6720"/>
                    <a:pt x="2560" y="6720"/>
                  </a:cubicBezTo>
                  <a:cubicBezTo>
                    <a:pt x="2913" y="6720"/>
                    <a:pt x="3200" y="6433"/>
                    <a:pt x="3200" y="6080"/>
                  </a:cubicBezTo>
                  <a:cubicBezTo>
                    <a:pt x="3200" y="5727"/>
                    <a:pt x="2913" y="5440"/>
                    <a:pt x="2560" y="5440"/>
                  </a:cubicBezTo>
                  <a:cubicBezTo>
                    <a:pt x="2207" y="5440"/>
                    <a:pt x="1920" y="5727"/>
                    <a:pt x="1920" y="6080"/>
                  </a:cubicBezTo>
                  <a:close/>
                  <a:moveTo>
                    <a:pt x="5120" y="6080"/>
                  </a:moveTo>
                  <a:close/>
                  <a:moveTo>
                    <a:pt x="4480" y="6080"/>
                  </a:moveTo>
                  <a:cubicBezTo>
                    <a:pt x="4480" y="6433"/>
                    <a:pt x="4767" y="6720"/>
                    <a:pt x="5120" y="6720"/>
                  </a:cubicBezTo>
                  <a:cubicBezTo>
                    <a:pt x="5473" y="6720"/>
                    <a:pt x="5760" y="6433"/>
                    <a:pt x="5760" y="6080"/>
                  </a:cubicBezTo>
                  <a:cubicBezTo>
                    <a:pt x="5760" y="5727"/>
                    <a:pt x="5473" y="5440"/>
                    <a:pt x="5120" y="5440"/>
                  </a:cubicBezTo>
                  <a:cubicBezTo>
                    <a:pt x="4767" y="5440"/>
                    <a:pt x="4480" y="5727"/>
                    <a:pt x="4480" y="6080"/>
                  </a:cubicBezTo>
                  <a:close/>
                  <a:moveTo>
                    <a:pt x="7680" y="6080"/>
                  </a:moveTo>
                  <a:close/>
                  <a:moveTo>
                    <a:pt x="7040" y="6080"/>
                  </a:moveTo>
                  <a:cubicBezTo>
                    <a:pt x="7040" y="6433"/>
                    <a:pt x="7327" y="6720"/>
                    <a:pt x="7680" y="6720"/>
                  </a:cubicBezTo>
                  <a:cubicBezTo>
                    <a:pt x="8033" y="6720"/>
                    <a:pt x="8320" y="6433"/>
                    <a:pt x="8320" y="6080"/>
                  </a:cubicBezTo>
                  <a:cubicBezTo>
                    <a:pt x="8320" y="5727"/>
                    <a:pt x="8033" y="5440"/>
                    <a:pt x="7680" y="5440"/>
                  </a:cubicBezTo>
                  <a:cubicBezTo>
                    <a:pt x="7327" y="5440"/>
                    <a:pt x="7040" y="5727"/>
                    <a:pt x="7040" y="6080"/>
                  </a:cubicBezTo>
                  <a:close/>
                  <a:moveTo>
                    <a:pt x="2560" y="8320"/>
                  </a:moveTo>
                  <a:close/>
                  <a:moveTo>
                    <a:pt x="1920" y="8320"/>
                  </a:moveTo>
                  <a:cubicBezTo>
                    <a:pt x="1920" y="8673"/>
                    <a:pt x="2207" y="8960"/>
                    <a:pt x="2560" y="8960"/>
                  </a:cubicBezTo>
                  <a:cubicBezTo>
                    <a:pt x="2913" y="8960"/>
                    <a:pt x="3200" y="8673"/>
                    <a:pt x="3200" y="8320"/>
                  </a:cubicBezTo>
                  <a:cubicBezTo>
                    <a:pt x="3200" y="7967"/>
                    <a:pt x="2913" y="7680"/>
                    <a:pt x="2560" y="7680"/>
                  </a:cubicBezTo>
                  <a:cubicBezTo>
                    <a:pt x="2207" y="7680"/>
                    <a:pt x="1920" y="7967"/>
                    <a:pt x="1920" y="8320"/>
                  </a:cubicBezTo>
                  <a:close/>
                  <a:moveTo>
                    <a:pt x="5120" y="8320"/>
                  </a:moveTo>
                  <a:close/>
                  <a:moveTo>
                    <a:pt x="4480" y="8320"/>
                  </a:moveTo>
                  <a:cubicBezTo>
                    <a:pt x="4480" y="8673"/>
                    <a:pt x="4767" y="8960"/>
                    <a:pt x="5120" y="8960"/>
                  </a:cubicBezTo>
                  <a:cubicBezTo>
                    <a:pt x="5473" y="8960"/>
                    <a:pt x="5760" y="8673"/>
                    <a:pt x="5760" y="8320"/>
                  </a:cubicBezTo>
                  <a:cubicBezTo>
                    <a:pt x="5760" y="7967"/>
                    <a:pt x="5473" y="7680"/>
                    <a:pt x="5120" y="7680"/>
                  </a:cubicBezTo>
                  <a:cubicBezTo>
                    <a:pt x="4767" y="7680"/>
                    <a:pt x="4480" y="7967"/>
                    <a:pt x="4480" y="83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lIns="91440" numCol="1" rIns="91440" rot="0" rtlCol="0" spcCol="0" spcFirstLastPara="0" tIns="45720" vert="horz" wrap="square">
              <a:noAutofit/>
            </a:bodyPr>
            <a:lstStyle>
              <a:defPPr>
                <a:defRPr lang="zh-CN"/>
              </a:defPPr>
              <a:lvl1pPr algn="l" defTabSz="914400" eaLnBrk="1" hangingPunct="1" latinLnBrk="0" marL="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altLang="en-US" lang="zh-CN">
                <a:cs typeface="Roboto Black" panose="02000000000000000000" charset="0"/>
              </a:endParaRPr>
            </a:p>
          </p:txBody>
        </p:sp>
        <p:sp>
          <p:nvSpPr>
            <p:cNvPr id="1048777" name="矩形 25"/>
            <p:cNvSpPr/>
            <p:nvPr/>
          </p:nvSpPr>
          <p:spPr>
            <a:xfrm>
              <a:off x="6324599" y="1215515"/>
              <a:ext cx="1560513" cy="830997"/>
            </a:xfrm>
            <a:prstGeom prst="rect"/>
          </p:spPr>
          <p:txBody>
            <a:bodyPr wrap="square">
              <a:spAutoFit/>
            </a:bodyPr>
            <a:p>
              <a:pPr algn="ctr"/>
              <a:r>
                <a:rPr altLang="en-US" dirty="0" sz="2400" lang="zh-CN">
                  <a:solidFill>
                    <a:schemeClr val="bg1"/>
                  </a:solidFill>
                  <a:latin typeface="+mj-ea"/>
                  <a:ea typeface="+mj-ea"/>
                  <a:cs typeface="Roboto Black" panose="02000000000000000000" charset="0"/>
                </a:rPr>
                <a:t>WPS OFFICE</a:t>
              </a:r>
            </a:p>
          </p:txBody>
        </p:sp>
        <p:sp>
          <p:nvSpPr>
            <p:cNvPr id="1048778" name="矩形 42"/>
            <p:cNvSpPr/>
            <p:nvPr/>
          </p:nvSpPr>
          <p:spPr>
            <a:xfrm>
              <a:off x="9962355" y="154705"/>
              <a:ext cx="2042547" cy="646331"/>
            </a:xfrm>
            <a:prstGeom prst="rect"/>
          </p:spPr>
          <p:txBody>
            <a:bodyPr wrap="square">
              <a:spAutoFit/>
            </a:bodyPr>
            <a:p>
              <a:r>
                <a:rPr altLang="zh-CN" dirty="0" lang="en-US">
                  <a:solidFill>
                    <a:schemeClr val="bg1"/>
                  </a:solidFill>
                  <a:latin typeface="+mj-ea"/>
                  <a:cs typeface="Roboto Black" panose="02000000000000000000" charset="0"/>
                </a:rPr>
                <a:t>Name Of The Section</a:t>
              </a:r>
              <a:endParaRPr altLang="en-US" dirty="0" lang="zh-CN">
                <a:solidFill>
                  <a:schemeClr val="bg1"/>
                </a:solidFill>
                <a:latin typeface="+mj-ea"/>
                <a:cs typeface="Roboto Black" panose="02000000000000000000" charset="0"/>
              </a:endParaRPr>
            </a:p>
          </p:txBody>
        </p:sp>
        <p:cxnSp>
          <p:nvCxnSpPr>
            <p:cNvPr id="3145745" name="直接连接符 43"/>
            <p:cNvCxnSpPr>
              <a:cxnSpLocks/>
            </p:cNvCxnSpPr>
            <p:nvPr/>
          </p:nvCxnSpPr>
          <p:spPr>
            <a:xfrm>
              <a:off x="9210675" y="619550"/>
              <a:ext cx="1823753" cy="0"/>
            </a:xfrm>
            <a:prstGeom prst="line"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46" name="直接连接符 45"/>
            <p:cNvCxnSpPr>
              <a:cxnSpLocks/>
            </p:cNvCxnSpPr>
            <p:nvPr/>
          </p:nvCxnSpPr>
          <p:spPr>
            <a:xfrm>
              <a:off x="-74428" y="6664750"/>
              <a:ext cx="6551428" cy="0"/>
            </a:xfrm>
            <a:prstGeom prst="line"/>
            <a:ln w="12700">
              <a:solidFill>
                <a:srgbClr val="4340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48779" name="矩形 32"/>
          <p:cNvSpPr/>
          <p:nvPr/>
        </p:nvSpPr>
        <p:spPr>
          <a:xfrm>
            <a:off x="6380255" y="1043211"/>
            <a:ext cx="4174747" cy="2215991"/>
          </a:xfrm>
          <a:prstGeom prst="rect"/>
        </p:spPr>
        <p:txBody>
          <a:bodyPr wrap="square">
            <a:spAutoFit/>
          </a:bodyPr>
          <a:p>
            <a:r>
              <a:rPr altLang="zh-CN" dirty="0" sz="13800" lang="en-US">
                <a:solidFill>
                  <a:srgbClr val="434043"/>
                </a:solidFill>
                <a:latin typeface="+mj-ea"/>
                <a:ea typeface="+mj-ea"/>
                <a:cs typeface="Roboto Black" panose="02000000000000000000" charset="0"/>
              </a:rPr>
              <a:t>03</a:t>
            </a:r>
            <a:endParaRPr altLang="en-US" dirty="0" sz="6600" lang="zh-CN">
              <a:solidFill>
                <a:srgbClr val="FD4A51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780" name="矩形 34"/>
          <p:cNvSpPr/>
          <p:nvPr/>
        </p:nvSpPr>
        <p:spPr>
          <a:xfrm>
            <a:off x="6437524" y="3679305"/>
            <a:ext cx="5460881" cy="430887"/>
          </a:xfrm>
          <a:prstGeom prst="rect"/>
        </p:spPr>
        <p:txBody>
          <a:bodyPr wrap="square">
            <a:spAutoFit/>
          </a:bodyPr>
          <a:p>
            <a:r>
              <a:rPr altLang="en-US" dirty="0" sz="2200" lang="zh-CN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A picture is worth a thousand words</a:t>
            </a:r>
          </a:p>
        </p:txBody>
      </p:sp>
      <p:sp>
        <p:nvSpPr>
          <p:cNvPr id="1048781" name="矩形 35"/>
          <p:cNvSpPr/>
          <p:nvPr/>
        </p:nvSpPr>
        <p:spPr>
          <a:xfrm>
            <a:off x="6437524" y="3170769"/>
            <a:ext cx="5173905" cy="646331"/>
          </a:xfrm>
          <a:prstGeom prst="rect"/>
        </p:spPr>
        <p:txBody>
          <a:bodyPr wrap="square">
            <a:spAutoFit/>
          </a:bodyPr>
          <a:p>
            <a:r>
              <a:rPr altLang="zh-CN" dirty="0" sz="3600" lang="en-US">
                <a:solidFill>
                  <a:srgbClr val="FD4A51"/>
                </a:solidFill>
                <a:latin typeface="+mj-ea"/>
                <a:ea typeface="+mj-ea"/>
                <a:cs typeface="Roboto Black" panose="02000000000000000000" charset="0"/>
              </a:rPr>
              <a:t>Current Status</a:t>
            </a:r>
            <a:endParaRPr altLang="en-US" dirty="0" sz="3600" lang="zh-CN">
              <a:solidFill>
                <a:srgbClr val="FD4A51"/>
              </a:solidFill>
              <a:latin typeface="+mj-ea"/>
              <a:ea typeface="+mj-ea"/>
              <a:cs typeface="Roboto Black" panose="02000000000000000000" charset="0"/>
            </a:endParaRPr>
          </a:p>
        </p:txBody>
      </p:sp>
      <p:sp>
        <p:nvSpPr>
          <p:cNvPr id="1048782" name="矩形 46"/>
          <p:cNvSpPr/>
          <p:nvPr/>
        </p:nvSpPr>
        <p:spPr>
          <a:xfrm>
            <a:off x="6437524" y="5343254"/>
            <a:ext cx="5127829" cy="617670"/>
          </a:xfrm>
          <a:prstGeom prst="rect"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altLang="zh-CN" dirty="0" sz="1200" lang="en-US">
                <a:solidFill>
                  <a:schemeClr val="tx1">
                    <a:lumMod val="75000"/>
                    <a:lumOff val="25000"/>
                  </a:schemeClr>
                </a:solidFill>
                <a:cs typeface="Roboto Black" panose="02000000000000000000" charset="0"/>
              </a:rPr>
              <a:t>It serves a variety of purposes, making presentations powerful tools for convincing and teaching.</a:t>
            </a:r>
            <a:endParaRPr altLang="en-US" dirty="0" sz="1200" lang="zh-CN">
              <a:solidFill>
                <a:schemeClr val="tx1">
                  <a:lumMod val="75000"/>
                  <a:lumOff val="25000"/>
                </a:schemeClr>
              </a:solidFill>
              <a:cs typeface="Roboto Black" panose="02000000000000000000" charset="0"/>
            </a:endParaRPr>
          </a:p>
        </p:txBody>
      </p:sp>
      <p:cxnSp>
        <p:nvCxnSpPr>
          <p:cNvPr id="3145747" name="直接连接符 47"/>
          <p:cNvCxnSpPr>
            <a:cxnSpLocks/>
          </p:cNvCxnSpPr>
          <p:nvPr/>
        </p:nvCxnSpPr>
        <p:spPr>
          <a:xfrm>
            <a:off x="6535906" y="4646883"/>
            <a:ext cx="989206" cy="0"/>
          </a:xfrm>
          <a:prstGeom prst="line"/>
          <a:ln w="19050">
            <a:solidFill>
              <a:srgbClr val="FD4A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83" name="矩形 48"/>
          <p:cNvSpPr/>
          <p:nvPr/>
        </p:nvSpPr>
        <p:spPr>
          <a:xfrm>
            <a:off x="7588052" y="4385273"/>
            <a:ext cx="4077260" cy="523220"/>
          </a:xfrm>
          <a:prstGeom prst="rect"/>
        </p:spPr>
        <p:txBody>
          <a:bodyPr wrap="square">
            <a:spAutoFit/>
          </a:bodyPr>
          <a:p>
            <a:r>
              <a:rPr altLang="en-US" dirty="0" sz="1400" lang="zh-CN">
                <a:solidFill>
                  <a:srgbClr val="434043"/>
                </a:solidFill>
                <a:latin typeface="+mj-ea"/>
                <a:ea typeface="+mj-ea"/>
                <a:cs typeface="Roboto Black" panose="02000000000000000000" charset="0"/>
              </a:rPr>
              <a:t>Making presentations powerful tools for convincing and teaching.</a:t>
            </a:r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ISLIDE.ICON" val="#369652;"/>
</p:tagLst>
</file>

<file path=ppt/tags/tag10.xml><?xml version="1.0" encoding="utf-8"?>
<p:tagLst xmlns:p="http://schemas.openxmlformats.org/presentationml/2006/main">
  <p:tag name="ISLIDE.ICON" val="#369652;"/>
  <p:tag name="ISLIDE.PICTURE" val="#VCG41N1309413022;"/>
</p:tagLst>
</file>

<file path=ppt/tags/tag11.xml><?xml version="1.0" encoding="utf-8"?>
<p:tagLst xmlns:p="http://schemas.openxmlformats.org/presentationml/2006/main">
  <p:tag name="ISLIDE.ICON" val="#369652;"/>
</p:tagLst>
</file>

<file path=ppt/tags/tag12.xml><?xml version="1.0" encoding="utf-8"?>
<p:tagLst xmlns:p="http://schemas.openxmlformats.org/presentationml/2006/main">
  <p:tag name="ISLIDE.ICON" val="#369652;"/>
</p:tagLst>
</file>

<file path=ppt/tags/tag13.xml><?xml version="1.0" encoding="utf-8"?>
<p:tagLst xmlns:p="http://schemas.openxmlformats.org/presentationml/2006/main">
  <p:tag name="ISLIDE.ICON" val="#369652;"/>
</p:tagLst>
</file>

<file path=ppt/tags/tag14.xml><?xml version="1.0" encoding="utf-8"?>
<p:tagLst xmlns:p="http://schemas.openxmlformats.org/presentationml/2006/main">
  <p:tag name="ISLIDE.ICON" val="#369652;"/>
</p:tagLst>
</file>

<file path=ppt/tags/tag15.xml><?xml version="1.0" encoding="utf-8"?>
<p:tagLst xmlns:p="http://schemas.openxmlformats.org/presentationml/2006/main">
  <p:tag name="ISLIDE.ICON" val="#369652;"/>
</p:tagLst>
</file>

<file path=ppt/tags/tag2.xml><?xml version="1.0" encoding="utf-8"?>
<p:tagLst xmlns:p="http://schemas.openxmlformats.org/presentationml/2006/main">
  <p:tag name="ISLIDE.ICON" val="#369652;"/>
</p:tagLst>
</file>

<file path=ppt/tags/tag3.xml><?xml version="1.0" encoding="utf-8"?>
<p:tagLst xmlns:p="http://schemas.openxmlformats.org/presentationml/2006/main">
  <p:tag name="ISLIDE.ICON" val="#369652;"/>
</p:tagLst>
</file>

<file path=ppt/tags/tag4.xml><?xml version="1.0" encoding="utf-8"?>
<p:tagLst xmlns:p="http://schemas.openxmlformats.org/presentationml/2006/main">
  <p:tag name="ISLIDE.ICON" val="#369652;"/>
</p:tagLst>
</file>

<file path=ppt/tags/tag5.xml><?xml version="1.0" encoding="utf-8"?>
<p:tagLst xmlns:p="http://schemas.openxmlformats.org/presentationml/2006/main">
  <p:tag name="ISLIDE.ICON" val="#369652;"/>
</p:tagLst>
</file>

<file path=ppt/tags/tag6.xml><?xml version="1.0" encoding="utf-8"?>
<p:tagLst xmlns:p="http://schemas.openxmlformats.org/presentationml/2006/main">
  <p:tag name="ISLIDE.ICON" val="#369652;"/>
</p:tagLst>
</file>

<file path=ppt/tags/tag7.xml><?xml version="1.0" encoding="utf-8"?>
<p:tagLst xmlns:p="http://schemas.openxmlformats.org/presentationml/2006/main">
  <p:tag name="ISLIDE.ICON" val="#369652;"/>
</p:tagLst>
</file>

<file path=ppt/tags/tag8.xml><?xml version="1.0" encoding="utf-8"?>
<p:tagLst xmlns:p="http://schemas.openxmlformats.org/presentationml/2006/main">
  <p:tag name="ISLIDE.ICON" val="#369652;"/>
</p:tagLst>
</file>

<file path=ppt/tags/tag9.xml><?xml version="1.0" encoding="utf-8"?>
<p:tagLst xmlns:p="http://schemas.openxmlformats.org/presentationml/2006/main">
  <p:tag name="ISLIDE.ICON" val="#369652;"/>
</p:tagLst>
</file>

<file path=ppt/theme/theme1.xml><?xml version="1.0" encoding="utf-8"?>
<a:theme xmlns:a="http://schemas.openxmlformats.org/drawingml/2006/main" name="Office 主题​​">
  <a:themeElements>
    <a:clrScheme name="自定义 2116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FD4A51"/>
      </a:accent1>
      <a:accent2>
        <a:srgbClr val="404043"/>
      </a:accent2>
      <a:accent3>
        <a:srgbClr val="FD4A51"/>
      </a:accent3>
      <a:accent4>
        <a:srgbClr val="404043"/>
      </a:accent4>
      <a:accent5>
        <a:srgbClr val="FD4A51"/>
      </a:accent5>
      <a:accent6>
        <a:srgbClr val="404043"/>
      </a:accent6>
      <a:hlink>
        <a:srgbClr val="0563C1"/>
      </a:hlink>
      <a:folHlink>
        <a:srgbClr val="954F72"/>
      </a:folHlink>
    </a:clrScheme>
    <a:fontScheme name="自定义 27">
      <a:majorFont>
        <a:latin typeface="Roboto Black"/>
        <a:ea typeface="Roboto Black"/>
        <a:cs typeface=""/>
      </a:majorFont>
      <a:minorFont>
        <a:latin typeface="Manrope SemiBold"/>
        <a:ea typeface="Manrope Semi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主题​​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anrope SemiBold"/>
        <a:ea typeface=""/>
        <a:cs typeface=""/>
        <a:font script="Jpan" typeface="游ゴシック"/>
        <a:font script="Hang" typeface="맑은 고딕"/>
        <a:font script="Hans" typeface="Manrope SemiBold"/>
        <a:font script="Hant" typeface="新細明體"/>
        <a:font script="Arab" typeface="Roboto Black"/>
        <a:font script="Hebr" typeface="Roboto Black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Roboto Black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3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Manrope SemiBold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anrope SemiBold"/>
        <a:ea typeface=""/>
        <a:cs typeface=""/>
        <a:font script="Jpan" typeface="ＭＳ Ｐゴシック"/>
        <a:font script="Hang" typeface="맑은 고딕"/>
        <a:font script="Hans" typeface="Manrope SemiBold"/>
        <a:font script="Hant" typeface="新細明體"/>
        <a:font script="Arab" typeface="Roboto Black"/>
        <a:font script="Hebr" typeface="Roboto Black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Roboto Black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PowerPoint 演示文稿</dc:title>
  <dc:creator>Administrator</dc:creator>
  <cp:lastModifiedBy>Administrator</cp:lastModifiedBy>
  <dcterms:created xsi:type="dcterms:W3CDTF">2023-04-09T03:34:00Z</dcterms:created>
  <dcterms:modified xsi:type="dcterms:W3CDTF">2025-01-01T22:02:30Z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d97f5c3a71f54738b91f70abdb22e376</vt:lpwstr>
  </property>
  <property fmtid="{D5CDD505-2E9C-101B-9397-08002B2CF9AE}" pid="3" name="KSOProductBuildVer">
    <vt:lpwstr>2052-11.1.0.14036</vt:lpwstr>
  </property>
</Properties>
</file>